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7" r:id="rId2"/>
    <p:sldId id="258" r:id="rId3"/>
    <p:sldId id="292" r:id="rId4"/>
    <p:sldId id="259" r:id="rId5"/>
    <p:sldId id="263" r:id="rId6"/>
    <p:sldId id="264" r:id="rId7"/>
    <p:sldId id="265" r:id="rId8"/>
    <p:sldId id="266" r:id="rId9"/>
    <p:sldId id="319" r:id="rId10"/>
    <p:sldId id="320" r:id="rId11"/>
    <p:sldId id="268" r:id="rId12"/>
    <p:sldId id="321" r:id="rId13"/>
    <p:sldId id="322"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3" r:id="rId34"/>
    <p:sldId id="290" r:id="rId35"/>
    <p:sldId id="294" r:id="rId36"/>
    <p:sldId id="291" r:id="rId37"/>
    <p:sldId id="306" r:id="rId38"/>
    <p:sldId id="295" r:id="rId39"/>
    <p:sldId id="307" r:id="rId40"/>
    <p:sldId id="296" r:id="rId41"/>
    <p:sldId id="297" r:id="rId42"/>
    <p:sldId id="298" r:id="rId43"/>
    <p:sldId id="300" r:id="rId44"/>
    <p:sldId id="303" r:id="rId45"/>
    <p:sldId id="301" r:id="rId46"/>
    <p:sldId id="302" r:id="rId47"/>
    <p:sldId id="299" r:id="rId48"/>
    <p:sldId id="304" r:id="rId49"/>
    <p:sldId id="308" r:id="rId50"/>
    <p:sldId id="309" r:id="rId51"/>
    <p:sldId id="310" r:id="rId52"/>
    <p:sldId id="311" r:id="rId53"/>
    <p:sldId id="305" r:id="rId54"/>
    <p:sldId id="312" r:id="rId55"/>
    <p:sldId id="313" r:id="rId56"/>
    <p:sldId id="314" r:id="rId57"/>
    <p:sldId id="317" r:id="rId58"/>
    <p:sldId id="315" r:id="rId59"/>
    <p:sldId id="318" r:id="rId60"/>
    <p:sldId id="316"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765C9B-1866-427E-AE32-9A9526DF346C}" type="datetimeFigureOut">
              <a:rPr lang="en-US" smtClean="0"/>
              <a:pPr/>
              <a:t>12/12/2012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DCE3C6-4175-45CE-BFFF-A7C679C5109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01DCFA3-5C2C-436B-B365-CC852905CF64}" type="slidenum">
              <a:rPr lang="en-GB" smtClean="0"/>
              <a:pPr/>
              <a:t>1</a:t>
            </a:fld>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15</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17</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19</a:t>
            </a:fld>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21</a:t>
            </a:fld>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23</a:t>
            </a:fld>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25</a:t>
            </a:fld>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27</a:t>
            </a:fld>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29</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31</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32</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E556A9F-4DC1-4505-8334-1E0F855D341F}" type="slidenum">
              <a:rPr lang="en-GB" smtClean="0"/>
              <a:pPr/>
              <a:t>2</a:t>
            </a:fld>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34</a:t>
            </a:fld>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36</a:t>
            </a:fld>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38</a:t>
            </a:fld>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40</a:t>
            </a:fld>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41</a:t>
            </a:fld>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42</a:t>
            </a:fld>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44</a:t>
            </a:fld>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47</a:t>
            </a:fld>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49</a:t>
            </a:fld>
            <a:endParaRPr lang="en-GB"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51</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18E5B9-30BF-45C8-8003-347BEE547BF9}" type="slidenum">
              <a:rPr lang="en-GB" smtClean="0"/>
              <a:pPr/>
              <a:t>3</a:t>
            </a:fld>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54</a:t>
            </a:fld>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56</a:t>
            </a:fld>
            <a:endParaRPr lang="en-GB"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58</a:t>
            </a:fld>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60</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8</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9</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10</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12</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166044-F73D-44D7-99B9-7CA49BC9DDD2}" type="slidenum">
              <a:rPr lang="en-GB" smtClean="0"/>
              <a:pPr/>
              <a:t>13</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E2DB9D-1C39-44AA-ADB4-1239CB36A871}" type="datetimeFigureOut">
              <a:rPr lang="en-US" smtClean="0"/>
              <a:pPr/>
              <a:t>12/12/2012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589E136-C1D7-4283-81F7-4FA61CE36F7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E2DB9D-1C39-44AA-ADB4-1239CB36A871}" type="datetimeFigureOut">
              <a:rPr lang="en-US" smtClean="0"/>
              <a:pPr/>
              <a:t>12/12/2012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89E136-C1D7-4283-81F7-4FA61CE36F7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r>
              <a:rPr lang="en-GB" b="1" smtClean="0"/>
              <a:t>MIDDLETON CHENEY</a:t>
            </a:r>
          </a:p>
        </p:txBody>
      </p:sp>
      <p:sp>
        <p:nvSpPr>
          <p:cNvPr id="2051" name="Rectangle 3"/>
          <p:cNvSpPr>
            <a:spLocks noGrp="1" noChangeArrowheads="1"/>
          </p:cNvSpPr>
          <p:nvPr>
            <p:ph type="subTitle" idx="1"/>
          </p:nvPr>
        </p:nvSpPr>
        <p:spPr/>
        <p:txBody>
          <a:bodyPr/>
          <a:lstStyle/>
          <a:p>
            <a:pPr eaLnBrk="1" hangingPunct="1"/>
            <a:r>
              <a:rPr lang="en-GB" b="1" dirty="0" smtClean="0">
                <a:solidFill>
                  <a:schemeClr val="tx1"/>
                </a:solidFill>
              </a:rPr>
              <a:t>FOOTBALL CLUB</a:t>
            </a:r>
          </a:p>
          <a:p>
            <a:pPr eaLnBrk="1" hangingPunct="1"/>
            <a:endParaRPr lang="en-GB"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1</a:t>
            </a:r>
            <a:r>
              <a:rPr lang="en-GB" b="1" baseline="30000" dirty="0" smtClean="0"/>
              <a:t>st</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Middleton Cheney  3 v 0 Northway  </a:t>
            </a:r>
          </a:p>
          <a:p>
            <a:pPr eaLnBrk="1" hangingPunct="1">
              <a:lnSpc>
                <a:spcPct val="80000"/>
              </a:lnSpc>
              <a:buFontTx/>
              <a:buNone/>
            </a:pPr>
            <a:endParaRPr lang="en-GB" sz="2400" b="1" dirty="0" smtClean="0"/>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				Goal Scorers	P. Carter 2 x Pen</a:t>
            </a:r>
          </a:p>
          <a:p>
            <a:pPr eaLnBrk="1" hangingPunct="1">
              <a:lnSpc>
                <a:spcPct val="80000"/>
              </a:lnSpc>
              <a:buFontTx/>
              <a:buNone/>
            </a:pPr>
            <a:r>
              <a:rPr lang="en-GB" sz="1600" b="1" dirty="0" smtClean="0"/>
              <a:t>	C. Heritage						S. O’Brian</a:t>
            </a:r>
          </a:p>
          <a:p>
            <a:pPr eaLnBrk="1" hangingPunct="1">
              <a:lnSpc>
                <a:spcPct val="80000"/>
              </a:lnSpc>
              <a:buFontTx/>
              <a:buNone/>
            </a:pPr>
            <a:r>
              <a:rPr lang="en-GB" sz="1600" b="1" dirty="0" smtClean="0"/>
              <a:t>	D. Fuller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S. O’Brian				</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S. Ream</a:t>
            </a:r>
          </a:p>
          <a:p>
            <a:pPr eaLnBrk="1" hangingPunct="1">
              <a:lnSpc>
                <a:spcPct val="80000"/>
              </a:lnSpc>
              <a:buFontTx/>
              <a:buNone/>
            </a:pPr>
            <a:r>
              <a:rPr lang="en-GB" sz="1600" b="1" dirty="0" smtClean="0"/>
              <a:t>	R. Watson</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6232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3  v 0 Northway </a:t>
            </a:r>
            <a:br>
              <a:rPr lang="en-GB" b="1" dirty="0" smtClean="0"/>
            </a:br>
            <a:r>
              <a:rPr lang="en-GB" b="1" dirty="0" smtClean="0"/>
              <a:t/>
            </a:r>
            <a:br>
              <a:rPr lang="en-GB" b="1" dirty="0" smtClean="0"/>
            </a:br>
            <a:r>
              <a:rPr lang="en-GB" b="1" dirty="0" smtClean="0"/>
              <a:t>Saturday, 01 October 2011</a:t>
            </a:r>
            <a:r>
              <a:rPr lang="en-GB" dirty="0" smtClean="0"/>
              <a:t/>
            </a:r>
            <a:br>
              <a:rPr lang="en-GB" dirty="0" smtClean="0"/>
            </a:br>
            <a:endParaRPr lang="en-GB" dirty="0" smtClean="0"/>
          </a:p>
          <a:p>
            <a:r>
              <a:rPr lang="en-GB" dirty="0" smtClean="0"/>
              <a:t>MC: Steve O’Brien, Paul Carter (2 pens) </a:t>
            </a:r>
          </a:p>
          <a:p>
            <a:endParaRPr lang="en-GB" dirty="0" smtClean="0"/>
          </a:p>
          <a:p>
            <a:r>
              <a:rPr lang="en-GB" dirty="0" smtClean="0"/>
              <a:t>A Steve O’Brien goal and two penalties from Paul Carter were enough to secure all three points for Middleton and continue their unbeaten start to the season</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8</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Chadlington 1 v 3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Heritage				Goal Scorers	S. O’Brian 3</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D. Fuller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S. O’Brian				</a:t>
            </a:r>
          </a:p>
          <a:p>
            <a:pPr eaLnBrk="1" hangingPunct="1">
              <a:lnSpc>
                <a:spcPct val="80000"/>
              </a:lnSpc>
              <a:buFontTx/>
              <a:buNone/>
            </a:pPr>
            <a:r>
              <a:rPr lang="en-GB" sz="1600" b="1" dirty="0" smtClean="0"/>
              <a:t>	L. Finch				</a:t>
            </a:r>
          </a:p>
          <a:p>
            <a:pPr eaLnBrk="1" hangingPunct="1">
              <a:lnSpc>
                <a:spcPct val="80000"/>
              </a:lnSpc>
              <a:buFontTx/>
              <a:buNone/>
            </a:pPr>
            <a:r>
              <a:rPr lang="en-GB" sz="1600" b="1" dirty="0" smtClean="0"/>
              <a:t>	H. Michell</a:t>
            </a:r>
          </a:p>
          <a:p>
            <a:pPr eaLnBrk="1" hangingPunct="1">
              <a:lnSpc>
                <a:spcPct val="80000"/>
              </a:lnSpc>
              <a:buFontTx/>
              <a:buNone/>
            </a:pPr>
            <a:r>
              <a:rPr lang="en-GB" sz="1600" b="1" dirty="0" smtClean="0"/>
              <a:t>	R. Watson</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15</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6 v 0 Long Crendon   </a:t>
            </a:r>
          </a:p>
          <a:p>
            <a:pPr eaLnBrk="1" hangingPunct="1">
              <a:lnSpc>
                <a:spcPct val="80000"/>
              </a:lnSpc>
              <a:buFontTx/>
              <a:buNone/>
            </a:pPr>
            <a:endParaRPr lang="en-GB" sz="2400" b="1" dirty="0" smtClean="0"/>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Sc. Finch</a:t>
            </a:r>
          </a:p>
          <a:p>
            <a:pPr eaLnBrk="1" hangingPunct="1">
              <a:lnSpc>
                <a:spcPct val="80000"/>
              </a:lnSpc>
              <a:buFontTx/>
              <a:buNone/>
            </a:pPr>
            <a:r>
              <a:rPr lang="en-GB" sz="1600" b="1" dirty="0" smtClean="0"/>
              <a:t>	R. Mason				Goal Scorers	R. Brown 2</a:t>
            </a:r>
          </a:p>
          <a:p>
            <a:pPr eaLnBrk="1" hangingPunct="1">
              <a:lnSpc>
                <a:spcPct val="80000"/>
              </a:lnSpc>
              <a:buFontTx/>
              <a:buNone/>
            </a:pPr>
            <a:r>
              <a:rPr lang="en-GB" sz="1600" b="1" dirty="0" smtClean="0"/>
              <a:t>	P. Connolly						P. Carter (Pen)</a:t>
            </a:r>
          </a:p>
          <a:p>
            <a:pPr eaLnBrk="1" hangingPunct="1">
              <a:lnSpc>
                <a:spcPct val="80000"/>
              </a:lnSpc>
              <a:buFontTx/>
              <a:buNone/>
            </a:pPr>
            <a:r>
              <a:rPr lang="en-GB" sz="1600" b="1" dirty="0" smtClean="0"/>
              <a:t>	C. Heritage						S. O’Brian</a:t>
            </a:r>
          </a:p>
          <a:p>
            <a:pPr eaLnBrk="1" hangingPunct="1">
              <a:lnSpc>
                <a:spcPct val="80000"/>
              </a:lnSpc>
              <a:buFontTx/>
              <a:buNone/>
            </a:pPr>
            <a:r>
              <a:rPr lang="en-GB" sz="1600" b="1" dirty="0" smtClean="0"/>
              <a:t>	A. Boyles						S. Finch</a:t>
            </a:r>
          </a:p>
          <a:p>
            <a:pPr eaLnBrk="1" hangingPunct="1">
              <a:lnSpc>
                <a:spcPct val="80000"/>
              </a:lnSpc>
              <a:buFontTx/>
              <a:buNone/>
            </a:pPr>
            <a:r>
              <a:rPr lang="en-GB" sz="1600" b="1" dirty="0" smtClean="0"/>
              <a:t>	S. O’Brian						P. Connolly</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S. Ream</a:t>
            </a:r>
          </a:p>
          <a:p>
            <a:pPr eaLnBrk="1" hangingPunct="1">
              <a:lnSpc>
                <a:spcPct val="80000"/>
              </a:lnSpc>
              <a:buFontTx/>
              <a:buNone/>
            </a:pPr>
            <a:r>
              <a:rPr lang="en-GB" sz="1600" b="1" dirty="0" smtClean="0"/>
              <a:t>	St. Finch</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6 v 0  Long Crendon </a:t>
            </a:r>
            <a:br>
              <a:rPr lang="en-GB" b="1" dirty="0" smtClean="0"/>
            </a:br>
            <a:r>
              <a:rPr lang="en-GB" b="1" dirty="0" smtClean="0"/>
              <a:t/>
            </a:r>
            <a:br>
              <a:rPr lang="en-GB" b="1" dirty="0" smtClean="0"/>
            </a:br>
            <a:r>
              <a:rPr lang="en-GB" b="1" dirty="0" smtClean="0"/>
              <a:t>Saturday, 15 October 2011</a:t>
            </a:r>
            <a:r>
              <a:rPr lang="en-GB" dirty="0" smtClean="0"/>
              <a:t/>
            </a:r>
            <a:br>
              <a:rPr lang="en-GB" dirty="0" smtClean="0"/>
            </a:br>
            <a:endParaRPr lang="en-GB" dirty="0" smtClean="0"/>
          </a:p>
          <a:p>
            <a:r>
              <a:rPr lang="en-GB" dirty="0" smtClean="0"/>
              <a:t>MC: Robbie Brown (2), Steve O’Brien, Paul Carter (pen), Paul Connelly, Scott Finch</a:t>
            </a:r>
          </a:p>
          <a:p>
            <a:r>
              <a:rPr lang="en-GB" dirty="0" smtClean="0"/>
              <a:t> </a:t>
            </a:r>
          </a:p>
          <a:p>
            <a:r>
              <a:rPr lang="en-GB" dirty="0" smtClean="0"/>
              <a:t>Cheney started the game at a high tempo and could have been 3-0 up in the first ten minutes but for some excellent saves from visiting keeper Ryan Scott. The home side did find the net mid-way through the first half thanks to a Robbie Brown goal and then increased their lead before half time with a Paul Carter penalty and then with Steve O’Brien finishing off a well worked move.</a:t>
            </a:r>
          </a:p>
          <a:p>
            <a:r>
              <a:rPr lang="en-GB" dirty="0" smtClean="0"/>
              <a:t>Cheney got off to a slower start in the second half, allowing Crendon more of the ball and letting them get back in to the game, but a second goal from Brown plus efforts from Paul Connelly and Scott finch ensured Middleton were comfortable winners. This was a solid pleasing performance from the whole side with the man of the match performance coming from debutant Ed Somerton who had an excellent game in central defence. </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22</a:t>
            </a:r>
            <a:r>
              <a:rPr lang="en-GB" b="1" baseline="30000" dirty="0" smtClean="0"/>
              <a:t>nd</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4 v 1 Chadlington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Heritage			Goal scorers	S. Finch</a:t>
            </a:r>
          </a:p>
          <a:p>
            <a:pPr eaLnBrk="1" hangingPunct="1">
              <a:lnSpc>
                <a:spcPct val="80000"/>
              </a:lnSpc>
              <a:buFontTx/>
              <a:buNone/>
            </a:pPr>
            <a:r>
              <a:rPr lang="en-GB" sz="1600" b="1" dirty="0" smtClean="0"/>
              <a:t>	S. White					S. O’Brian 2</a:t>
            </a:r>
          </a:p>
          <a:p>
            <a:pPr eaLnBrk="1" hangingPunct="1">
              <a:lnSpc>
                <a:spcPct val="80000"/>
              </a:lnSpc>
              <a:buFontTx/>
              <a:buNone/>
            </a:pPr>
            <a:r>
              <a:rPr lang="en-GB" sz="1600" b="1" dirty="0" smtClean="0"/>
              <a:t>	S. O’Brian					C. Heritage</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E. Somerton</a:t>
            </a:r>
          </a:p>
          <a:p>
            <a:pPr eaLnBrk="1" hangingPunct="1">
              <a:lnSpc>
                <a:spcPct val="80000"/>
              </a:lnSpc>
              <a:buFontTx/>
              <a:buNone/>
            </a:pPr>
            <a:r>
              <a:rPr lang="en-GB" sz="1600" b="1" dirty="0" smtClean="0"/>
              <a:t>	L. Finch</a:t>
            </a:r>
          </a:p>
          <a:p>
            <a:pPr eaLnBrk="1" hangingPunct="1">
              <a:lnSpc>
                <a:spcPct val="80000"/>
              </a:lnSpc>
              <a:buFontTx/>
              <a:buNone/>
            </a:pPr>
            <a:r>
              <a:rPr lang="en-GB" sz="1600" b="1" dirty="0" smtClean="0"/>
              <a:t>	S. Ream</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4  v 1 Chadlington </a:t>
            </a:r>
            <a:br>
              <a:rPr lang="en-GB" b="1" dirty="0" smtClean="0"/>
            </a:br>
            <a:r>
              <a:rPr lang="en-GB" b="1" dirty="0" smtClean="0"/>
              <a:t/>
            </a:r>
            <a:br>
              <a:rPr lang="en-GB" b="1" dirty="0" smtClean="0"/>
            </a:br>
            <a:r>
              <a:rPr lang="en-GB" b="1" dirty="0" smtClean="0"/>
              <a:t>Saturday, 22 October 2011</a:t>
            </a:r>
            <a:r>
              <a:rPr lang="en-GB" dirty="0" smtClean="0"/>
              <a:t/>
            </a:r>
            <a:br>
              <a:rPr lang="en-GB" dirty="0" smtClean="0"/>
            </a:br>
            <a:endParaRPr lang="en-GB" dirty="0" smtClean="0"/>
          </a:p>
          <a:p>
            <a:r>
              <a:rPr lang="en-GB" dirty="0" smtClean="0"/>
              <a:t>MC: Steve O’Brien (2), Chris Heritage, Scott Finch </a:t>
            </a:r>
          </a:p>
          <a:p>
            <a:r>
              <a:rPr lang="en-GB" dirty="0" smtClean="0"/>
              <a:t>Chad: Steve Hunt </a:t>
            </a:r>
          </a:p>
          <a:p>
            <a:endParaRPr lang="en-GB" dirty="0" smtClean="0"/>
          </a:p>
          <a:p>
            <a:r>
              <a:rPr lang="en-GB" dirty="0" smtClean="0"/>
              <a:t>Cheney continued their unbeaten start to the season and moved to the top of the Division One table with a convincing 4-1 win over Chadlington. However, the visitors made them work for their victory, taking a first half lead through Steve Hunt which gave them the advantage at half time, but second half goals from Scott Finch, Chris Heritage and a brace from Steve O’Brien secured all three points for the home side. </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October 29</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2 v 4 Eynsham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	Booked</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S. White			Goal scorers	P. Carter</a:t>
            </a:r>
          </a:p>
          <a:p>
            <a:pPr eaLnBrk="1" hangingPunct="1">
              <a:lnSpc>
                <a:spcPct val="80000"/>
              </a:lnSpc>
              <a:buFontTx/>
              <a:buNone/>
            </a:pPr>
            <a:r>
              <a:rPr lang="en-GB" sz="1600" b="1" dirty="0" smtClean="0"/>
              <a:t>	D. Fuller					S. Ream</a:t>
            </a:r>
          </a:p>
          <a:p>
            <a:pPr eaLnBrk="1" hangingPunct="1">
              <a:lnSpc>
                <a:spcPct val="80000"/>
              </a:lnSpc>
              <a:buFontTx/>
              <a:buNone/>
            </a:pPr>
            <a:r>
              <a:rPr lang="en-GB" sz="1600" b="1" dirty="0" smtClean="0"/>
              <a:t>	S. O’Brian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M. Ramsdale	Booked					</a:t>
            </a:r>
          </a:p>
          <a:p>
            <a:pPr eaLnBrk="1" hangingPunct="1">
              <a:lnSpc>
                <a:spcPct val="80000"/>
              </a:lnSpc>
              <a:buFontTx/>
              <a:buNone/>
            </a:pPr>
            <a:r>
              <a:rPr lang="en-GB" sz="1600" b="1" dirty="0" smtClean="0"/>
              <a:t>	E. Somerton</a:t>
            </a:r>
          </a:p>
          <a:p>
            <a:pPr eaLnBrk="1" hangingPunct="1">
              <a:lnSpc>
                <a:spcPct val="80000"/>
              </a:lnSpc>
              <a:buFontTx/>
              <a:buNone/>
            </a:pPr>
            <a:r>
              <a:rPr lang="en-GB" sz="1600" b="1" dirty="0" smtClean="0"/>
              <a:t>	R. Markham	Booked</a:t>
            </a:r>
          </a:p>
          <a:p>
            <a:pPr eaLnBrk="1" hangingPunct="1">
              <a:lnSpc>
                <a:spcPct val="80000"/>
              </a:lnSpc>
              <a:buFontTx/>
              <a:buNone/>
            </a:pPr>
            <a:r>
              <a:rPr lang="en-GB" sz="1600" b="1" dirty="0" smtClean="0"/>
              <a:t>	S. Ream</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69331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2  v 4 Eynsham </a:t>
            </a:r>
            <a:br>
              <a:rPr lang="en-GB" b="1" dirty="0" smtClean="0"/>
            </a:br>
            <a:r>
              <a:rPr lang="en-GB" b="1" dirty="0" smtClean="0"/>
              <a:t/>
            </a:r>
            <a:br>
              <a:rPr lang="en-GB" b="1" dirty="0" smtClean="0"/>
            </a:br>
            <a:r>
              <a:rPr lang="en-GB" b="1" dirty="0" smtClean="0"/>
              <a:t>Saturday, 29 October 2011</a:t>
            </a:r>
            <a:r>
              <a:rPr lang="en-GB" dirty="0" smtClean="0"/>
              <a:t/>
            </a:r>
            <a:br>
              <a:rPr lang="en-GB" dirty="0" smtClean="0"/>
            </a:br>
            <a:endParaRPr lang="en-GB" dirty="0" smtClean="0"/>
          </a:p>
          <a:p>
            <a:r>
              <a:rPr lang="en-GB" dirty="0" smtClean="0"/>
              <a:t>MC: Simon Ream, Paul Carter</a:t>
            </a:r>
          </a:p>
          <a:p>
            <a:r>
              <a:rPr lang="en-GB" dirty="0" smtClean="0"/>
              <a:t>Eynsham: Andy Glossop (2), Adam Woolford, Paul Campbell</a:t>
            </a:r>
          </a:p>
          <a:p>
            <a:endParaRPr lang="en-GB" dirty="0" smtClean="0"/>
          </a:p>
          <a:p>
            <a:r>
              <a:rPr lang="en-GB" dirty="0" smtClean="0"/>
              <a:t>Cheney’s unbeaten start to the season came to an abrupt halt as they were beaten 4-2 by visting Eynsham. Eynsham’s goals came from Adam Woolford, Paul Campbell and a brace from Andy Glossop and were enough to cancel out efforts from Simon Ream and Paul Carter for the home side. </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5</a:t>
            </a:r>
            <a:r>
              <a:rPr lang="en-GB" b="1" baseline="30000" dirty="0" smtClean="0"/>
              <a:t>th</a:t>
            </a:r>
            <a:r>
              <a:rPr lang="en-GB" b="1" dirty="0" smtClean="0"/>
              <a:t> 2011</a:t>
            </a:r>
            <a:br>
              <a:rPr lang="en-GB" b="1" dirty="0" smtClean="0"/>
            </a:br>
            <a:r>
              <a:rPr lang="en-GB" sz="2400" b="1" dirty="0" smtClean="0"/>
              <a:t>Oxon Presidents Cup 1</a:t>
            </a:r>
            <a:r>
              <a:rPr lang="en-GB" sz="2400" b="1" baseline="30000" dirty="0" smtClean="0"/>
              <a:t>st</a:t>
            </a:r>
            <a:r>
              <a:rPr lang="en-GB" sz="2400" b="1" dirty="0" smtClean="0"/>
              <a:t> Rd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4 v 1 Oakley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	Booked</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Heritage			Goal scorers	S. Finch 3</a:t>
            </a:r>
          </a:p>
          <a:p>
            <a:pPr eaLnBrk="1" hangingPunct="1">
              <a:lnSpc>
                <a:spcPct val="80000"/>
              </a:lnSpc>
              <a:buFontTx/>
              <a:buNone/>
            </a:pPr>
            <a:r>
              <a:rPr lang="en-GB" sz="1600" b="1" dirty="0" smtClean="0"/>
              <a:t>	S. White					S. O’Brian</a:t>
            </a:r>
          </a:p>
          <a:p>
            <a:pPr eaLnBrk="1" hangingPunct="1">
              <a:lnSpc>
                <a:spcPct val="80000"/>
              </a:lnSpc>
              <a:buFontTx/>
              <a:buNone/>
            </a:pPr>
            <a:r>
              <a:rPr lang="en-GB" sz="1600" b="1" dirty="0" smtClean="0"/>
              <a:t>	S. O’Brian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M. Ramsdale	Booked					</a:t>
            </a:r>
          </a:p>
          <a:p>
            <a:pPr eaLnBrk="1" hangingPunct="1">
              <a:lnSpc>
                <a:spcPct val="80000"/>
              </a:lnSpc>
              <a:buFontTx/>
              <a:buNone/>
            </a:pPr>
            <a:r>
              <a:rPr lang="en-GB" sz="1600" b="1" dirty="0" smtClean="0"/>
              <a:t>	E. Somerton</a:t>
            </a:r>
          </a:p>
          <a:p>
            <a:pPr eaLnBrk="1" hangingPunct="1">
              <a:lnSpc>
                <a:spcPct val="80000"/>
              </a:lnSpc>
              <a:buFontTx/>
              <a:buNone/>
            </a:pPr>
            <a:r>
              <a:rPr lang="en-GB" sz="1600" b="1" dirty="0" smtClean="0"/>
              <a:t>	S. Tynham</a:t>
            </a:r>
          </a:p>
          <a:p>
            <a:pPr eaLnBrk="1" hangingPunct="1">
              <a:lnSpc>
                <a:spcPct val="80000"/>
              </a:lnSpc>
              <a:buFontTx/>
              <a:buNone/>
            </a:pPr>
            <a:r>
              <a:rPr lang="en-GB" sz="1600" b="1" dirty="0" smtClean="0"/>
              <a:t>	S. Ream</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GB" b="1" smtClean="0"/>
              <a:t>FIRST TEAM</a:t>
            </a:r>
          </a:p>
        </p:txBody>
      </p:sp>
      <p:sp>
        <p:nvSpPr>
          <p:cNvPr id="3075" name="Rectangle 3"/>
          <p:cNvSpPr>
            <a:spLocks noGrp="1" noChangeArrowheads="1"/>
          </p:cNvSpPr>
          <p:nvPr>
            <p:ph type="body" idx="1"/>
          </p:nvPr>
        </p:nvSpPr>
        <p:spPr/>
        <p:txBody>
          <a:bodyPr/>
          <a:lstStyle/>
          <a:p>
            <a:pPr algn="ctr" eaLnBrk="1" hangingPunct="1">
              <a:buFontTx/>
              <a:buNone/>
            </a:pPr>
            <a:r>
              <a:rPr lang="en-GB" b="1" dirty="0" smtClean="0"/>
              <a:t>2011-12</a:t>
            </a:r>
          </a:p>
          <a:p>
            <a:pPr algn="ctr" eaLnBrk="1" hangingPunct="1">
              <a:buFontTx/>
              <a:buNone/>
            </a:pPr>
            <a:r>
              <a:rPr lang="en-GB" b="1" dirty="0" smtClean="0"/>
              <a:t>SEASON</a:t>
            </a:r>
          </a:p>
          <a:p>
            <a:pPr algn="ctr" eaLnBrk="1" hangingPunct="1">
              <a:buFontTx/>
              <a:buNone/>
            </a:pPr>
            <a:endParaRPr lang="en-GB" b="1" dirty="0" smtClean="0"/>
          </a:p>
          <a:p>
            <a:pPr algn="ctr" eaLnBrk="1" hangingPunct="1">
              <a:buFontTx/>
              <a:buNone/>
            </a:pPr>
            <a:r>
              <a:rPr lang="en-GB" b="1" dirty="0" smtClean="0"/>
              <a:t> OXFORD SENIOR LEAGUE</a:t>
            </a:r>
          </a:p>
          <a:p>
            <a:pPr algn="ctr" eaLnBrk="1" hangingPunct="1">
              <a:buFontTx/>
              <a:buNone/>
            </a:pPr>
            <a:r>
              <a:rPr lang="en-GB" b="1" dirty="0" smtClean="0"/>
              <a:t>DIVISION I</a:t>
            </a:r>
          </a:p>
          <a:p>
            <a:pPr algn="ctr" eaLnBrk="1" hangingPunct="1">
              <a:buFontTx/>
              <a:buNone/>
            </a:pPr>
            <a:r>
              <a:rPr lang="en-GB" b="1" dirty="0" smtClean="0"/>
              <a:t>AND CUPS</a:t>
            </a:r>
          </a:p>
          <a:p>
            <a:pPr eaLnBrk="1" hangingPunct="1"/>
            <a:endParaRPr lang="en-GB"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Presidents Cup</a:t>
            </a:r>
            <a:br>
              <a:rPr lang="en-GB" b="1" dirty="0" smtClean="0"/>
            </a:br>
            <a:r>
              <a:rPr lang="en-GB" b="1" dirty="0" smtClean="0"/>
              <a:t>Round 1</a:t>
            </a:r>
            <a:br>
              <a:rPr lang="en-GB" b="1" dirty="0" smtClean="0"/>
            </a:br>
            <a:r>
              <a:rPr lang="en-GB" b="1" dirty="0" smtClean="0"/>
              <a:t/>
            </a:r>
            <a:br>
              <a:rPr lang="en-GB" b="1" dirty="0" smtClean="0"/>
            </a:br>
            <a:r>
              <a:rPr lang="en-GB" b="1" dirty="0" smtClean="0"/>
              <a:t>Middleton Cheney 4  v 1 Oakley </a:t>
            </a:r>
            <a:br>
              <a:rPr lang="en-GB" b="1" dirty="0" smtClean="0"/>
            </a:br>
            <a:r>
              <a:rPr lang="en-GB" b="1" dirty="0" smtClean="0"/>
              <a:t/>
            </a:r>
            <a:br>
              <a:rPr lang="en-GB" b="1" dirty="0" smtClean="0"/>
            </a:br>
            <a:r>
              <a:rPr lang="en-GB" b="1" dirty="0" smtClean="0"/>
              <a:t>Saturday, 05 November 2011</a:t>
            </a:r>
            <a:r>
              <a:rPr lang="en-GB" dirty="0" smtClean="0"/>
              <a:t/>
            </a:r>
            <a:br>
              <a:rPr lang="en-GB" dirty="0" smtClean="0"/>
            </a:br>
            <a:endParaRPr lang="en-GB" dirty="0" smtClean="0"/>
          </a:p>
          <a:p>
            <a:r>
              <a:rPr lang="en-GB" b="1" dirty="0" smtClean="0"/>
              <a:t>MC: </a:t>
            </a:r>
            <a:r>
              <a:rPr lang="en-GB" dirty="0" smtClean="0"/>
              <a:t>Steve O’Brien, Scott Finch (3) </a:t>
            </a:r>
          </a:p>
          <a:p>
            <a:r>
              <a:rPr lang="en-GB" dirty="0" smtClean="0"/>
              <a:t>Oakley: Dean Boyles </a:t>
            </a:r>
          </a:p>
          <a:p>
            <a:endParaRPr lang="en-GB" dirty="0" smtClean="0"/>
          </a:p>
          <a:p>
            <a:r>
              <a:rPr lang="en-GB" dirty="0" smtClean="0"/>
              <a:t>A Scott Finch hat-trick saw Cheney move comfortably in to the next round of the President’s Cup at the expense of Oakley.</a:t>
            </a:r>
          </a:p>
          <a:p>
            <a:r>
              <a:rPr lang="en-GB" dirty="0" smtClean="0"/>
              <a:t>Steve O’Brien completed the scoring for the home side with Dean Boyles grabbing a consolation for the visitors. </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12</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Oakley 3 v 5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S. White			Goal scorers	S. Finch 2</a:t>
            </a:r>
          </a:p>
          <a:p>
            <a:pPr eaLnBrk="1" hangingPunct="1">
              <a:lnSpc>
                <a:spcPct val="80000"/>
              </a:lnSpc>
              <a:buFontTx/>
              <a:buNone/>
            </a:pPr>
            <a:r>
              <a:rPr lang="en-GB" sz="1600" b="1" dirty="0" smtClean="0"/>
              <a:t>	S. O’Brian					S. O’Brian</a:t>
            </a:r>
          </a:p>
          <a:p>
            <a:pPr eaLnBrk="1" hangingPunct="1">
              <a:lnSpc>
                <a:spcPct val="80000"/>
              </a:lnSpc>
              <a:buFontTx/>
              <a:buNone/>
            </a:pPr>
            <a:r>
              <a:rPr lang="en-GB" sz="1600" b="1" dirty="0" smtClean="0"/>
              <a:t>	T. Williams					K. Bateman 2</a:t>
            </a:r>
          </a:p>
          <a:p>
            <a:pPr eaLnBrk="1" hangingPunct="1">
              <a:lnSpc>
                <a:spcPct val="80000"/>
              </a:lnSpc>
              <a:buFontTx/>
              <a:buNone/>
            </a:pPr>
            <a:r>
              <a:rPr lang="en-GB" sz="1600" b="1" dirty="0" smtClean="0"/>
              <a:t>	E. Somerton			</a:t>
            </a:r>
            <a:r>
              <a:rPr lang="en-GB" sz="1600" b="1" smtClean="0"/>
              <a:t>	</a:t>
            </a:r>
            <a:endParaRPr lang="en-GB" sz="1600" b="1" dirty="0" smtClean="0"/>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K. Bateman</a:t>
            </a:r>
          </a:p>
          <a:p>
            <a:pPr eaLnBrk="1" hangingPunct="1">
              <a:lnSpc>
                <a:spcPct val="80000"/>
              </a:lnSpc>
              <a:buFontTx/>
              <a:buNone/>
            </a:pPr>
            <a:r>
              <a:rPr lang="en-GB" sz="1600" b="1" dirty="0" smtClean="0"/>
              <a:t>	S. Finch</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678751"/>
          </a:xfrm>
          <a:prstGeom prst="rect">
            <a:avLst/>
          </a:prstGeom>
        </p:spPr>
        <p:txBody>
          <a:bodyPr wrap="square">
            <a:spAutoFit/>
          </a:bodyPr>
          <a:lstStyle/>
          <a:p>
            <a:r>
              <a:rPr lang="en-GB" b="1" dirty="0" smtClean="0"/>
              <a:t>Division 1</a:t>
            </a:r>
            <a:br>
              <a:rPr lang="en-GB" b="1" dirty="0" smtClean="0"/>
            </a:br>
            <a:r>
              <a:rPr lang="en-GB" b="1" u="sng" dirty="0" smtClean="0"/>
              <a:t>Oakley</a:t>
            </a:r>
            <a:r>
              <a:rPr lang="en-GB" b="1" dirty="0" smtClean="0"/>
              <a:t> 3 </a:t>
            </a:r>
            <a:r>
              <a:rPr lang="en-GB" b="1" u="sng" dirty="0" smtClean="0"/>
              <a:t>Middleton Cheney</a:t>
            </a:r>
            <a:r>
              <a:rPr lang="en-GB" b="1" dirty="0" smtClean="0"/>
              <a:t> 5</a:t>
            </a:r>
            <a:br>
              <a:rPr lang="en-GB" b="1" dirty="0" smtClean="0"/>
            </a:br>
            <a:r>
              <a:rPr lang="en-GB" b="1" dirty="0" smtClean="0"/>
              <a:t>Saturday, 12 November 2011</a:t>
            </a:r>
            <a:endParaRPr lang="en-GB" dirty="0" smtClean="0"/>
          </a:p>
          <a:p>
            <a:r>
              <a:rPr lang="en-GB" dirty="0" smtClean="0"/>
              <a:t>Oakley: Matt Johnston (2), Matt Gregor</a:t>
            </a:r>
          </a:p>
          <a:p>
            <a:r>
              <a:rPr lang="en-GB" dirty="0" smtClean="0"/>
              <a:t>MC: Scott Finch (2) Steve O’Brian, Kevin Coles, Matt Gregor</a:t>
            </a:r>
          </a:p>
          <a:p>
            <a:r>
              <a:rPr lang="en-GB" dirty="0" smtClean="0"/>
              <a:t/>
            </a:r>
            <a:br>
              <a:rPr lang="en-GB" dirty="0" smtClean="0"/>
            </a:br>
            <a:r>
              <a:rPr lang="en-GB" sz="1600" dirty="0" smtClean="0"/>
              <a:t>Having played each other last week in the Presidents Cup Oakley knew that the way they handled the ariel threat of Scott Finch and the movement of Steve O’Brian would be key to gaining a result on saturday. Oakley Utds coach john wanted to cut out balls into the box and some tight marking should nullify that threat then the try and hit the visitors on the break using the pace of dean boyles. Unfortunately having conceded 3 goals 2 from Scott Finch and one from Steve O’Brian 2 of which were free headers Oakley found themselves with their backs to the wall. Just before halftime a wayward shot from Oakleys Matt Johnston took a defection and nestled its way into the back of the net. Half time 1-3</a:t>
            </a:r>
            <a:br>
              <a:rPr lang="en-GB" sz="1600" dirty="0" smtClean="0"/>
            </a:br>
            <a:r>
              <a:rPr lang="en-GB" sz="1600" dirty="0" smtClean="0"/>
              <a:t/>
            </a:r>
            <a:br>
              <a:rPr lang="en-GB" sz="1600" dirty="0" smtClean="0"/>
            </a:br>
            <a:r>
              <a:rPr lang="en-GB" sz="1600" dirty="0" smtClean="0"/>
              <a:t>Oakley started the second half well after a few choice words in the dressing room and wasn't long before Matt Johnston found the back of the net from the edge of the box with a well taken strike. The game was now charged and Oakley were turning the screw and creating more and more chances, a high bouncing ball from Matt Gregor over the visitors defence which was misjudged by Stuart White and Oakleys speed demon Dean Boyles was turning on the gas. With only one option the rotund White mauled down the Oakley man in a tackle more commonly seen on the rugby field. As Oakley pushed looking for that next goal they got hit twice on the break with 2 good goals from sub Kevin Coles. Oakley finally got that 3rd goal they were looking for in the form of a fantastic free kick from Oakley's Matt Gregor, the big centre half curled the ball into the top corner of the goal in true brazilian style. </a:t>
            </a:r>
            <a:br>
              <a:rPr lang="en-GB" sz="1600" dirty="0" smtClean="0"/>
            </a:br>
            <a:r>
              <a:rPr lang="en-GB" sz="1600" dirty="0" smtClean="0"/>
              <a:t/>
            </a:r>
            <a:br>
              <a:rPr lang="en-GB" sz="1600" dirty="0" smtClean="0"/>
            </a:br>
            <a:r>
              <a:rPr lang="en-GB" sz="1600" dirty="0" smtClean="0"/>
              <a:t>On a whole it was a good game of football and having already played Cheney three times this season Oakley would like to wish them all the best</a:t>
            </a:r>
            <a:endParaRPr lang="en-GB" sz="1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19</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3 v 0 Watlington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K. O’Brian			Goal scorers	S. Finch </a:t>
            </a:r>
          </a:p>
          <a:p>
            <a:pPr eaLnBrk="1" hangingPunct="1">
              <a:lnSpc>
                <a:spcPct val="80000"/>
              </a:lnSpc>
              <a:buFontTx/>
              <a:buNone/>
            </a:pPr>
            <a:r>
              <a:rPr lang="en-GB" sz="1600" b="1" dirty="0" smtClean="0"/>
              <a:t>	M. Ramsdale					S. O’Brian</a:t>
            </a:r>
          </a:p>
          <a:p>
            <a:pPr eaLnBrk="1" hangingPunct="1">
              <a:lnSpc>
                <a:spcPct val="80000"/>
              </a:lnSpc>
              <a:buFontTx/>
              <a:buNone/>
            </a:pPr>
            <a:r>
              <a:rPr lang="en-GB" sz="1600" b="1" dirty="0" smtClean="0"/>
              <a:t>	C. Reynolds					OG</a:t>
            </a:r>
          </a:p>
          <a:p>
            <a:pPr eaLnBrk="1" hangingPunct="1">
              <a:lnSpc>
                <a:spcPct val="80000"/>
              </a:lnSpc>
              <a:buFontTx/>
              <a:buNone/>
            </a:pPr>
            <a:r>
              <a:rPr lang="en-GB" sz="1600" b="1" dirty="0" smtClean="0"/>
              <a:t>	E. Somerton</a:t>
            </a:r>
          </a:p>
          <a:p>
            <a:pPr eaLnBrk="1" hangingPunct="1">
              <a:lnSpc>
                <a:spcPct val="80000"/>
              </a:lnSpc>
              <a:buFontTx/>
              <a:buNone/>
            </a:pPr>
            <a:r>
              <a:rPr lang="en-GB" sz="1600" b="1" dirty="0" smtClean="0"/>
              <a:t>	R. Markham	Booked			</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S. Tynham</a:t>
            </a:r>
          </a:p>
          <a:p>
            <a:pPr eaLnBrk="1" hangingPunct="1">
              <a:lnSpc>
                <a:spcPct val="80000"/>
              </a:lnSpc>
              <a:buFontTx/>
              <a:buNone/>
            </a:pPr>
            <a:r>
              <a:rPr lang="en-GB" sz="1600" b="1" dirty="0" smtClean="0"/>
              <a:t>	K. Bateman</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3 </a:t>
            </a:r>
            <a:r>
              <a:rPr lang="en-GB" b="1" u="sng" dirty="0" smtClean="0"/>
              <a:t>Watlington</a:t>
            </a:r>
            <a:r>
              <a:rPr lang="en-GB" b="1" dirty="0" smtClean="0"/>
              <a:t> 0</a:t>
            </a:r>
            <a:br>
              <a:rPr lang="en-GB" b="1" dirty="0" smtClean="0"/>
            </a:br>
            <a:r>
              <a:rPr lang="en-GB" b="1" dirty="0" smtClean="0"/>
              <a:t/>
            </a:r>
            <a:br>
              <a:rPr lang="en-GB" b="1" dirty="0" smtClean="0"/>
            </a:br>
            <a:r>
              <a:rPr lang="en-GB" b="1" dirty="0" smtClean="0"/>
              <a:t>Saturday, 19 November 2011</a:t>
            </a:r>
            <a:r>
              <a:rPr lang="en-GB" dirty="0" smtClean="0"/>
              <a:t/>
            </a:r>
            <a:br>
              <a:rPr lang="en-GB" dirty="0" smtClean="0"/>
            </a:br>
            <a:endParaRPr lang="en-GB" dirty="0" smtClean="0"/>
          </a:p>
          <a:p>
            <a:r>
              <a:rPr lang="en-GB" dirty="0" smtClean="0"/>
              <a:t>MC: Steve O’Brien, Scott Finch, og </a:t>
            </a:r>
          </a:p>
          <a:p>
            <a:endParaRPr lang="en-GB" dirty="0" smtClean="0"/>
          </a:p>
          <a:p>
            <a:r>
              <a:rPr lang="en-GB" dirty="0" smtClean="0"/>
              <a:t>Cheney came away with a comfortable victory against struggling visitors Watlington, to retain their position at the top of the table. An own goal gave the home side an early lead which they held on to until half time, although they squandered a number of chances to go in to the break in a much more comfortable position. </a:t>
            </a:r>
          </a:p>
          <a:p>
            <a:r>
              <a:rPr lang="en-GB" dirty="0" smtClean="0"/>
              <a:t>The second half was much the same, with Cheney missing opportunities to increase their lead further, but goals from prolific strike duo Steve O’Brien and Scott Finch finally ensured that the points went Middleton’s way.</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November 26</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Broughton &amp; NN 4 V 3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S. O’Brian			Goal scorers	S. Finch 2 </a:t>
            </a:r>
          </a:p>
          <a:p>
            <a:pPr eaLnBrk="1" hangingPunct="1">
              <a:lnSpc>
                <a:spcPct val="80000"/>
              </a:lnSpc>
              <a:buFontTx/>
              <a:buNone/>
            </a:pPr>
            <a:r>
              <a:rPr lang="en-GB" sz="1600" b="1" dirty="0" smtClean="0"/>
              <a:t>	M. Ramsdale					S. O’Brian</a:t>
            </a:r>
          </a:p>
          <a:p>
            <a:pPr eaLnBrk="1" hangingPunct="1">
              <a:lnSpc>
                <a:spcPct val="80000"/>
              </a:lnSpc>
              <a:buFontTx/>
              <a:buNone/>
            </a:pPr>
            <a:r>
              <a:rPr lang="en-GB" sz="1600" b="1" dirty="0" smtClean="0"/>
              <a:t>	C. Reynolds					</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R. Markham	Booked		</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K. Bateman</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Broughton &amp; NN</a:t>
            </a:r>
            <a:r>
              <a:rPr lang="en-GB" b="1" dirty="0" smtClean="0"/>
              <a:t> 4 </a:t>
            </a:r>
            <a:r>
              <a:rPr lang="en-GB" b="1" u="sng" dirty="0" smtClean="0"/>
              <a:t>Middleton Cheney</a:t>
            </a:r>
            <a:r>
              <a:rPr lang="en-GB" b="1" dirty="0" smtClean="0"/>
              <a:t> 3</a:t>
            </a:r>
            <a:br>
              <a:rPr lang="en-GB" b="1" dirty="0" smtClean="0"/>
            </a:br>
            <a:r>
              <a:rPr lang="en-GB" b="1" dirty="0" smtClean="0"/>
              <a:t/>
            </a:r>
            <a:br>
              <a:rPr lang="en-GB" b="1" dirty="0" smtClean="0"/>
            </a:br>
            <a:r>
              <a:rPr lang="en-GB" b="1" dirty="0" smtClean="0"/>
              <a:t>Saturday, 26 November 2011</a:t>
            </a:r>
            <a:r>
              <a:rPr lang="en-GB" dirty="0" smtClean="0"/>
              <a:t/>
            </a:r>
            <a:br>
              <a:rPr lang="en-GB" dirty="0" smtClean="0"/>
            </a:br>
            <a:endParaRPr lang="en-GB" dirty="0" smtClean="0"/>
          </a:p>
          <a:p>
            <a:r>
              <a:rPr lang="en-GB" dirty="0" smtClean="0"/>
              <a:t>Broughton &amp; NN: Josh Northam, Laurance Caro, Aaron Bedding, O.G.</a:t>
            </a:r>
          </a:p>
          <a:p>
            <a:r>
              <a:rPr lang="en-GB" dirty="0" smtClean="0"/>
              <a:t>Middleton Cheney: Steve O'Brien, Scott Finch 2</a:t>
            </a:r>
          </a:p>
          <a:p>
            <a:endParaRPr lang="en-GB" dirty="0" smtClean="0"/>
          </a:p>
          <a:p>
            <a:r>
              <a:rPr lang="en-GB" dirty="0" smtClean="0"/>
              <a:t>This was an entertaining derby game, Broughton raced into a early 2-0 lead with goals from Josh Northam &amp; a O.G. which Aaron Field can take credit for after good work out wide before putting a good cross in which was sliced into the Middleton goal by one of there defenders. Middleton pulled a goal back from Steve O'Brien after a smart finish, Middleton then played some decent stuff but couldn't find the net, 2-1 to Broughton at half time.</a:t>
            </a:r>
          </a:p>
          <a:p>
            <a:r>
              <a:rPr lang="en-GB" dirty="0" smtClean="0"/>
              <a:t>Middleton started brightly early in the second half, forcing a goal from Scott Finch, with the game going end to end Laurance Caro came off the bench to fire Broughton back in front , minutes later Finch climbed highest to power home to make it 3-3, the referee then made a shocking decision to award Middleton a penalty after Andy Robey was adjudge to have fouled a Middleton foward, justice was done when Middleton's Centre-mid blasted the kick over the bar. Broughton went down the other end with a few half chances before Sam Grant picked out sub Aaron Bedding who glanced his header into the top corner of the net to win the game for Broughton 4-3. </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3</a:t>
            </a:r>
            <a:r>
              <a:rPr lang="en-GB" b="1" baseline="30000" dirty="0" smtClean="0"/>
              <a:t>rd</a:t>
            </a:r>
            <a:r>
              <a:rPr lang="en-GB" b="1" dirty="0" smtClean="0"/>
              <a:t> 2011</a:t>
            </a:r>
            <a:br>
              <a:rPr lang="en-GB" b="1" dirty="0" smtClean="0"/>
            </a:br>
            <a:r>
              <a:rPr lang="en-GB" sz="2400" b="1" dirty="0" smtClean="0"/>
              <a:t>Oxon Presidents Cup 2</a:t>
            </a:r>
            <a:r>
              <a:rPr lang="en-GB" sz="2400" b="1" baseline="30000" dirty="0" smtClean="0"/>
              <a:t>nd</a:t>
            </a:r>
            <a:r>
              <a:rPr lang="en-GB" sz="2400" b="1" dirty="0" smtClean="0"/>
              <a:t>  Rd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Marston Saints 3 v 1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C. Reynolds</a:t>
            </a:r>
          </a:p>
          <a:p>
            <a:pPr eaLnBrk="1" hangingPunct="1">
              <a:lnSpc>
                <a:spcPct val="80000"/>
              </a:lnSpc>
              <a:buFontTx/>
              <a:buNone/>
            </a:pPr>
            <a:r>
              <a:rPr lang="en-GB" sz="1600" b="1" dirty="0" smtClean="0"/>
              <a:t>	E. Somerton			Goal scorers	K. Bateman</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S. Tynham		</a:t>
            </a:r>
          </a:p>
          <a:p>
            <a:pPr eaLnBrk="1" hangingPunct="1">
              <a:lnSpc>
                <a:spcPct val="80000"/>
              </a:lnSpc>
              <a:buFontTx/>
              <a:buNone/>
            </a:pPr>
            <a:r>
              <a:rPr lang="en-GB" sz="1600" b="1" dirty="0" smtClean="0"/>
              <a:t>	K. Bateman</a:t>
            </a:r>
          </a:p>
          <a:p>
            <a:pPr eaLnBrk="1" hangingPunct="1">
              <a:lnSpc>
                <a:spcPct val="80000"/>
              </a:lnSpc>
              <a:buFontTx/>
              <a:buNone/>
            </a:pPr>
            <a:r>
              <a:rPr lang="en-GB" sz="1600" b="1" dirty="0" smtClean="0"/>
              <a:t>	H. Mitchell</a:t>
            </a:r>
          </a:p>
          <a:p>
            <a:pPr eaLnBrk="1" hangingPunct="1">
              <a:lnSpc>
                <a:spcPct val="80000"/>
              </a:lnSpc>
              <a:buFontTx/>
              <a:buNone/>
            </a:pPr>
            <a:r>
              <a:rPr lang="en-GB" sz="1600" b="1" dirty="0" smtClean="0"/>
              <a:t>	E. Chevis</a:t>
            </a:r>
          </a:p>
          <a:p>
            <a:pPr eaLnBrk="1" hangingPunct="1">
              <a:lnSpc>
                <a:spcPct val="80000"/>
              </a:lnSpc>
              <a:buFontTx/>
              <a:buNone/>
            </a:pPr>
            <a:r>
              <a:rPr lang="en-GB" sz="1600" b="1" dirty="0" smtClean="0"/>
              <a:t>	A. Perryman</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740307"/>
          </a:xfrm>
          <a:prstGeom prst="rect">
            <a:avLst/>
          </a:prstGeom>
        </p:spPr>
        <p:txBody>
          <a:bodyPr wrap="square">
            <a:spAutoFit/>
          </a:bodyPr>
          <a:lstStyle/>
          <a:p>
            <a:r>
              <a:rPr lang="en-GB" b="1" dirty="0" smtClean="0"/>
              <a:t>Presidents Cup</a:t>
            </a:r>
            <a:br>
              <a:rPr lang="en-GB" b="1" dirty="0" smtClean="0"/>
            </a:br>
            <a:r>
              <a:rPr lang="en-GB" b="1" dirty="0" smtClean="0"/>
              <a:t>Round 2</a:t>
            </a:r>
            <a:br>
              <a:rPr lang="en-GB" b="1" dirty="0" smtClean="0"/>
            </a:br>
            <a:r>
              <a:rPr lang="en-GB" b="1" dirty="0" smtClean="0"/>
              <a:t/>
            </a:r>
            <a:br>
              <a:rPr lang="en-GB" b="1" dirty="0" smtClean="0"/>
            </a:br>
            <a:r>
              <a:rPr lang="en-GB" b="1" u="sng" dirty="0" smtClean="0"/>
              <a:t>Marston Saints</a:t>
            </a:r>
            <a:r>
              <a:rPr lang="en-GB" b="1" dirty="0" smtClean="0"/>
              <a:t> 3 </a:t>
            </a:r>
            <a:r>
              <a:rPr lang="en-GB" b="1" u="sng" dirty="0" smtClean="0"/>
              <a:t>Middleton Cheney</a:t>
            </a:r>
            <a:r>
              <a:rPr lang="en-GB" b="1" dirty="0" smtClean="0"/>
              <a:t> 1</a:t>
            </a:r>
            <a:br>
              <a:rPr lang="en-GB" b="1" dirty="0" smtClean="0"/>
            </a:br>
            <a:r>
              <a:rPr lang="en-GB" b="1" dirty="0" smtClean="0"/>
              <a:t/>
            </a:r>
            <a:br>
              <a:rPr lang="en-GB" b="1" dirty="0" smtClean="0"/>
            </a:br>
            <a:r>
              <a:rPr lang="en-GB" b="1" dirty="0" smtClean="0"/>
              <a:t>Saturday, 03 December 2011</a:t>
            </a:r>
            <a:r>
              <a:rPr lang="en-GB" dirty="0" smtClean="0"/>
              <a:t/>
            </a:r>
            <a:br>
              <a:rPr lang="en-GB" dirty="0" smtClean="0"/>
            </a:br>
            <a:endParaRPr lang="en-GB" dirty="0" smtClean="0"/>
          </a:p>
          <a:p>
            <a:r>
              <a:rPr lang="en-GB" dirty="0" smtClean="0"/>
              <a:t>Marston: Tom Payne, Andrew Best, John Hudson</a:t>
            </a:r>
            <a:br>
              <a:rPr lang="en-GB" dirty="0" smtClean="0"/>
            </a:br>
            <a:r>
              <a:rPr lang="en-GB" dirty="0" smtClean="0"/>
              <a:t>MC: Kyle Bateman</a:t>
            </a:r>
            <a:br>
              <a:rPr lang="en-GB" dirty="0" smtClean="0"/>
            </a:br>
            <a:r>
              <a:rPr lang="en-GB" dirty="0" smtClean="0"/>
              <a:t/>
            </a:r>
            <a:br>
              <a:rPr lang="en-GB" dirty="0" smtClean="0"/>
            </a:br>
            <a:r>
              <a:rPr lang="en-GB" dirty="0" smtClean="0"/>
              <a:t>Marston Saints made very hard work of their Presidents Cup tie at Boults Lane this afternoon, but ran out comfortable winners after 3 first half headed goals.</a:t>
            </a:r>
          </a:p>
          <a:p>
            <a:r>
              <a:rPr lang="en-GB" dirty="0" smtClean="0"/>
              <a:t/>
            </a:r>
            <a:br>
              <a:rPr lang="en-GB" dirty="0" smtClean="0"/>
            </a:br>
            <a:r>
              <a:rPr lang="en-GB" dirty="0" smtClean="0"/>
              <a:t>Saints controlled the first period and Tom Payne gave the home side the lead after 20 minutes when he arrived in the area with impeccable timing to powerfully head home Mark Gaul's right flank cross. 10 minutes later, left back Andrew best doubled Marston's lead when he headed home from close range after Josh Carr had done so well to hook the ball across the 6 yard box, and it was 3 a few minutes later when Captain John Hudson arrived in the penalty area to head home a centre by Tom Payne.</a:t>
            </a:r>
          </a:p>
          <a:p>
            <a:r>
              <a:rPr lang="en-GB" dirty="0" smtClean="0"/>
              <a:t/>
            </a:r>
            <a:br>
              <a:rPr lang="en-GB" dirty="0" smtClean="0"/>
            </a:br>
            <a:r>
              <a:rPr lang="en-GB" dirty="0" smtClean="0"/>
              <a:t>Marston took their foot off the gas in the 2nd half and on another day it could have cost them. Kyle Bateman narrowed the deficit when he ran through on goal, sat Andrew Winchester on his arse and rolled the ball in to an empty net to make it 3-1. There were good chances for both sides before the end but it was Marston who go through to the next round of the competition.</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10</a:t>
            </a:r>
            <a:r>
              <a:rPr lang="en-GB" b="1" baseline="30000" dirty="0" smtClean="0"/>
              <a:t>th</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6 v 1 North Oxford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A. Boyles</a:t>
            </a:r>
          </a:p>
          <a:p>
            <a:pPr eaLnBrk="1" hangingPunct="1">
              <a:lnSpc>
                <a:spcPct val="80000"/>
              </a:lnSpc>
              <a:buFontTx/>
              <a:buNone/>
            </a:pPr>
            <a:r>
              <a:rPr lang="en-GB" sz="1600" b="1" dirty="0" smtClean="0"/>
              <a:t>	S. O’Brian			Goal scorers	 T. Salt</a:t>
            </a:r>
          </a:p>
          <a:p>
            <a:pPr eaLnBrk="1" hangingPunct="1">
              <a:lnSpc>
                <a:spcPct val="80000"/>
              </a:lnSpc>
              <a:buFontTx/>
              <a:buNone/>
            </a:pPr>
            <a:r>
              <a:rPr lang="en-GB" sz="1600" b="1" dirty="0" smtClean="0"/>
              <a:t>	M. Ramsdale					S. O’Brian</a:t>
            </a:r>
          </a:p>
          <a:p>
            <a:pPr eaLnBrk="1" hangingPunct="1">
              <a:lnSpc>
                <a:spcPct val="80000"/>
              </a:lnSpc>
              <a:buFontTx/>
              <a:buNone/>
            </a:pPr>
            <a:r>
              <a:rPr lang="en-GB" sz="1600" b="1" dirty="0" smtClean="0"/>
              <a:t>	C. Reynolds					S. Ciballi</a:t>
            </a:r>
          </a:p>
          <a:p>
            <a:pPr eaLnBrk="1" hangingPunct="1">
              <a:lnSpc>
                <a:spcPct val="80000"/>
              </a:lnSpc>
              <a:buFontTx/>
              <a:buNone/>
            </a:pPr>
            <a:r>
              <a:rPr lang="en-GB" sz="1600" b="1" dirty="0" smtClean="0"/>
              <a:t>	E. Somerton	Booked				R. Markham</a:t>
            </a:r>
          </a:p>
          <a:p>
            <a:pPr eaLnBrk="1" hangingPunct="1">
              <a:lnSpc>
                <a:spcPct val="80000"/>
              </a:lnSpc>
              <a:buFontTx/>
              <a:buNone/>
            </a:pPr>
            <a:r>
              <a:rPr lang="en-GB" sz="1600" b="1" dirty="0" smtClean="0"/>
              <a:t>	R. Markham					P. Carter</a:t>
            </a:r>
          </a:p>
          <a:p>
            <a:pPr eaLnBrk="1" hangingPunct="1">
              <a:lnSpc>
                <a:spcPct val="80000"/>
              </a:lnSpc>
              <a:buFontTx/>
              <a:buNone/>
            </a:pPr>
            <a:r>
              <a:rPr lang="en-GB" sz="1600" b="1" dirty="0" smtClean="0"/>
              <a:t>	T. Salt						A. Boyles</a:t>
            </a:r>
          </a:p>
          <a:p>
            <a:pPr eaLnBrk="1" hangingPunct="1">
              <a:lnSpc>
                <a:spcPct val="80000"/>
              </a:lnSpc>
              <a:buFontTx/>
              <a:buNone/>
            </a:pPr>
            <a:r>
              <a:rPr lang="en-GB" sz="1600" b="1" dirty="0" smtClean="0"/>
              <a:t>	K. Bateman</a:t>
            </a:r>
          </a:p>
          <a:p>
            <a:pPr eaLnBrk="1" hangingPunct="1">
              <a:lnSpc>
                <a:spcPct val="80000"/>
              </a:lnSpc>
              <a:buFontTx/>
              <a:buNone/>
            </a:pPr>
            <a:r>
              <a:rPr lang="en-GB" sz="1600" b="1" dirty="0" smtClean="0"/>
              <a:t>	H. Brock</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b="1" smtClean="0"/>
              <a:t>Middleton Cheney</a:t>
            </a:r>
          </a:p>
        </p:txBody>
      </p:sp>
      <p:sp>
        <p:nvSpPr>
          <p:cNvPr id="4099" name="Content Placeholder 2"/>
          <p:cNvSpPr>
            <a:spLocks noGrp="1"/>
          </p:cNvSpPr>
          <p:nvPr>
            <p:ph idx="1"/>
          </p:nvPr>
        </p:nvSpPr>
        <p:spPr/>
        <p:txBody>
          <a:bodyPr/>
          <a:lstStyle/>
          <a:p>
            <a:pPr eaLnBrk="1" hangingPunct="1">
              <a:buFontTx/>
              <a:buNone/>
            </a:pPr>
            <a:r>
              <a:rPr lang="en-GB" sz="2000" b="1" dirty="0" smtClean="0"/>
              <a:t>Chairman		Richard Fisher			</a:t>
            </a:r>
          </a:p>
          <a:p>
            <a:pPr eaLnBrk="1" hangingPunct="1">
              <a:buFontTx/>
              <a:buNone/>
            </a:pPr>
            <a:r>
              <a:rPr lang="en-GB" sz="2000" b="1" dirty="0" smtClean="0"/>
              <a:t>Vice Chairman			</a:t>
            </a:r>
          </a:p>
          <a:p>
            <a:pPr eaLnBrk="1" hangingPunct="1">
              <a:buFontTx/>
              <a:buNone/>
            </a:pPr>
            <a:r>
              <a:rPr lang="en-GB" sz="2000" b="1" dirty="0" smtClean="0"/>
              <a:t>Secretary		Alan Gascoigne		       </a:t>
            </a:r>
          </a:p>
          <a:p>
            <a:pPr eaLnBrk="1" hangingPunct="1">
              <a:buFontTx/>
              <a:buNone/>
            </a:pPr>
            <a:r>
              <a:rPr lang="en-GB" sz="2000" b="1" dirty="0" smtClean="0"/>
              <a:t>Treasurer		Richard McMahon	</a:t>
            </a:r>
          </a:p>
          <a:p>
            <a:pPr eaLnBrk="1" hangingPunct="1">
              <a:buFontTx/>
              <a:buNone/>
            </a:pPr>
            <a:r>
              <a:rPr lang="en-GB" sz="2000" b="1" dirty="0" smtClean="0"/>
              <a:t>1</a:t>
            </a:r>
            <a:r>
              <a:rPr lang="en-GB" sz="2000" b="1" baseline="30000" dirty="0" smtClean="0"/>
              <a:t>st</a:t>
            </a:r>
            <a:r>
              <a:rPr lang="en-GB" sz="2000" b="1" dirty="0" smtClean="0"/>
              <a:t> Team Manager	Chris Reynolds	</a:t>
            </a:r>
          </a:p>
          <a:p>
            <a:pPr eaLnBrk="1" hangingPunct="1">
              <a:buFontTx/>
              <a:buNone/>
            </a:pPr>
            <a:r>
              <a:rPr lang="en-GB" sz="2000" b="1" dirty="0" smtClean="0"/>
              <a:t>Res Team Manager	Chris Morris</a:t>
            </a:r>
          </a:p>
          <a:p>
            <a:pPr eaLnBrk="1" hangingPunct="1">
              <a:buFontTx/>
              <a:buNone/>
            </a:pPr>
            <a:r>
              <a:rPr lang="en-GB" sz="2000" b="1" dirty="0" smtClean="0"/>
              <a:t>“A” Team Manager	Steve Finch</a:t>
            </a:r>
          </a:p>
          <a:p>
            <a:pPr eaLnBrk="1" hangingPunct="1">
              <a:buFontTx/>
              <a:buNone/>
            </a:pPr>
            <a:endParaRPr lang="en-GB" sz="2000" b="1" dirty="0" smtClean="0"/>
          </a:p>
          <a:p>
            <a:pPr eaLnBrk="1" hangingPunct="1">
              <a:buFontTx/>
              <a:buNone/>
            </a:pPr>
            <a:r>
              <a:rPr lang="en-GB" sz="2000" b="1" dirty="0" smtClean="0"/>
              <a:t>1</a:t>
            </a:r>
            <a:r>
              <a:rPr lang="en-GB" sz="2000" b="1" baseline="30000" dirty="0" smtClean="0"/>
              <a:t>st</a:t>
            </a:r>
            <a:r>
              <a:rPr lang="en-GB" sz="2000" b="1" dirty="0" smtClean="0"/>
              <a:t> Team			Oxford Senior League Div 1</a:t>
            </a:r>
          </a:p>
          <a:p>
            <a:pPr eaLnBrk="1" hangingPunct="1">
              <a:buFontTx/>
              <a:buNone/>
            </a:pPr>
            <a:r>
              <a:rPr lang="en-GB" sz="2000" b="1" dirty="0" smtClean="0"/>
              <a:t>“A” Team		Oxford League Reserve Div 3</a:t>
            </a:r>
          </a:p>
          <a:p>
            <a:pPr eaLnBrk="1" hangingPunct="1">
              <a:buFontTx/>
              <a:buNone/>
            </a:pPr>
            <a:r>
              <a:rPr lang="en-GB" sz="2000" b="1" dirty="0" smtClean="0"/>
              <a:t>Res Team		Banbury &amp; Lord Jersey League Div 1	</a:t>
            </a:r>
          </a:p>
          <a:p>
            <a:pPr eaLnBrk="1" hangingPunct="1">
              <a:buFontTx/>
              <a:buNone/>
            </a:pPr>
            <a:endParaRPr lang="en-US" sz="2000" b="1" dirty="0" smtClean="0"/>
          </a:p>
          <a:p>
            <a:pPr eaLnBrk="1" hangingPunct="1"/>
            <a:endParaRPr lang="en-GB"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dirty="0" smtClean="0"/>
              <a:t>Middleton Cheney 6  v 1 North Oxford </a:t>
            </a:r>
            <a:br>
              <a:rPr lang="en-GB" b="1" dirty="0" smtClean="0"/>
            </a:br>
            <a:r>
              <a:rPr lang="en-GB" b="1" dirty="0" smtClean="0"/>
              <a:t/>
            </a:r>
            <a:br>
              <a:rPr lang="en-GB" b="1" dirty="0" smtClean="0"/>
            </a:br>
            <a:r>
              <a:rPr lang="en-GB" b="1" dirty="0" smtClean="0"/>
              <a:t>Saturday, 10 December 2011</a:t>
            </a:r>
            <a:r>
              <a:rPr lang="en-GB" dirty="0" smtClean="0"/>
              <a:t/>
            </a:r>
            <a:br>
              <a:rPr lang="en-GB" dirty="0" smtClean="0"/>
            </a:br>
            <a:endParaRPr lang="en-GB" dirty="0" smtClean="0"/>
          </a:p>
          <a:p>
            <a:r>
              <a:rPr lang="en-GB" dirty="0" smtClean="0"/>
              <a:t>MC: Steve O’Brien, Tristan Salt, Steve Ciballi, Ryan Markham, Paul Carter, Andrew Boyles</a:t>
            </a:r>
          </a:p>
          <a:p>
            <a:r>
              <a:rPr lang="en-GB" dirty="0" smtClean="0"/>
              <a:t>NO: Jon Ramsey </a:t>
            </a:r>
          </a:p>
          <a:p>
            <a:endParaRPr lang="en-GB" dirty="0" smtClean="0"/>
          </a:p>
          <a:p>
            <a:r>
              <a:rPr lang="en-GB" dirty="0" smtClean="0"/>
              <a:t>Cheney came away with a comfortable victory against struggling visitors North Oxford, to retain their position at the top of the table. The scoring was shared around the team with six different players hitting the back of the net.</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December 17</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Charlton 3 v 1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P. Connolly</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A. Boyles</a:t>
            </a:r>
          </a:p>
          <a:p>
            <a:pPr eaLnBrk="1" hangingPunct="1">
              <a:lnSpc>
                <a:spcPct val="80000"/>
              </a:lnSpc>
              <a:buFontTx/>
              <a:buNone/>
            </a:pPr>
            <a:r>
              <a:rPr lang="en-GB" sz="1600" b="1" dirty="0" smtClean="0"/>
              <a:t>	S. O’Brian			Goal scorers	K.Bateman		</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C. Reynolds		</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K. Bateman					</a:t>
            </a:r>
          </a:p>
          <a:p>
            <a:pPr eaLnBrk="1" hangingPunct="1">
              <a:lnSpc>
                <a:spcPct val="80000"/>
              </a:lnSpc>
              <a:buFontTx/>
              <a:buNone/>
            </a:pPr>
            <a:r>
              <a:rPr lang="en-GB" sz="1600" b="1" dirty="0" smtClean="0"/>
              <a:t>	H. Mitchell</a:t>
            </a:r>
          </a:p>
          <a:p>
            <a:pPr eaLnBrk="1" hangingPunct="1">
              <a:lnSpc>
                <a:spcPct val="80000"/>
              </a:lnSpc>
              <a:buFontTx/>
              <a:buNone/>
            </a:pPr>
            <a:r>
              <a:rPr lang="en-GB" sz="1600" b="1" dirty="0" smtClean="0"/>
              <a:t>	E. Chevis</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7</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1 v 2 Broughton &amp; NN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A. Boyles			Goal scorers 	S. Finch	</a:t>
            </a:r>
          </a:p>
          <a:p>
            <a:pPr eaLnBrk="1" hangingPunct="1">
              <a:lnSpc>
                <a:spcPct val="80000"/>
              </a:lnSpc>
              <a:buFontTx/>
              <a:buNone/>
            </a:pPr>
            <a:r>
              <a:rPr lang="en-GB" sz="1600" b="1" dirty="0" smtClean="0"/>
              <a:t>	S. O’Brian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K. Bateman</a:t>
            </a:r>
          </a:p>
          <a:p>
            <a:pPr eaLnBrk="1" hangingPunct="1">
              <a:lnSpc>
                <a:spcPct val="80000"/>
              </a:lnSpc>
              <a:buFontTx/>
              <a:buNone/>
            </a:pPr>
            <a:r>
              <a:rPr lang="en-GB" sz="1600" b="1" dirty="0" smtClean="0"/>
              <a:t>	H. Brock</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6232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Broughton &amp; NN</a:t>
            </a:r>
            <a:r>
              <a:rPr lang="en-GB" b="1" dirty="0" smtClean="0"/>
              <a:t> 2</a:t>
            </a:r>
            <a:br>
              <a:rPr lang="en-GB" b="1" dirty="0" smtClean="0"/>
            </a:br>
            <a:r>
              <a:rPr lang="en-GB" b="1" dirty="0" smtClean="0"/>
              <a:t/>
            </a:r>
            <a:br>
              <a:rPr lang="en-GB" b="1" dirty="0" smtClean="0"/>
            </a:br>
            <a:r>
              <a:rPr lang="en-GB" b="1" dirty="0" smtClean="0"/>
              <a:t>Saturday, 07 January 2012</a:t>
            </a:r>
            <a:r>
              <a:rPr lang="en-GB" dirty="0" smtClean="0"/>
              <a:t/>
            </a:r>
            <a:br>
              <a:rPr lang="en-GB" dirty="0" smtClean="0"/>
            </a:br>
            <a:endParaRPr lang="en-GB" dirty="0" smtClean="0"/>
          </a:p>
          <a:p>
            <a:r>
              <a:rPr lang="en-GB" dirty="0" smtClean="0"/>
              <a:t>MC: Steve O’Brien </a:t>
            </a:r>
          </a:p>
          <a:p>
            <a:r>
              <a:rPr lang="en-GB" dirty="0" smtClean="0"/>
              <a:t>B&amp;NN: Aaron Lowe, Lawrence Caro (2) </a:t>
            </a:r>
          </a:p>
          <a:p>
            <a:r>
              <a:rPr lang="en-GB" dirty="0" smtClean="0"/>
              <a:t>Cheney got the New Year off to a bad start, losing their opening game of 2012 against local rivals Broughton &amp; North Newington</a:t>
            </a:r>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14</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Northway 2 v 3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S. White</a:t>
            </a:r>
          </a:p>
          <a:p>
            <a:pPr eaLnBrk="1" hangingPunct="1">
              <a:lnSpc>
                <a:spcPct val="80000"/>
              </a:lnSpc>
              <a:buFontTx/>
              <a:buNone/>
            </a:pPr>
            <a:r>
              <a:rPr lang="en-GB" sz="1600" b="1" dirty="0" smtClean="0"/>
              <a:t>	D. Fuller			Goal scorers	C. Deveraux	</a:t>
            </a:r>
          </a:p>
          <a:p>
            <a:pPr eaLnBrk="1" hangingPunct="1">
              <a:lnSpc>
                <a:spcPct val="80000"/>
              </a:lnSpc>
              <a:buFontTx/>
              <a:buNone/>
            </a:pPr>
            <a:r>
              <a:rPr lang="en-GB" sz="1600" b="1" dirty="0" smtClean="0"/>
              <a:t>	A. Boyles					R. Markham</a:t>
            </a:r>
          </a:p>
          <a:p>
            <a:pPr eaLnBrk="1" hangingPunct="1">
              <a:lnSpc>
                <a:spcPct val="80000"/>
              </a:lnSpc>
              <a:buFontTx/>
              <a:buNone/>
            </a:pPr>
            <a:r>
              <a:rPr lang="en-GB" sz="1600" b="1" dirty="0" smtClean="0"/>
              <a:t>	T. Williams					D. Boyles</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C. Deveraux</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247317"/>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Northway</a:t>
            </a:r>
            <a:r>
              <a:rPr lang="en-GB" b="1" dirty="0" smtClean="0"/>
              <a:t> 2 </a:t>
            </a:r>
            <a:r>
              <a:rPr lang="en-GB" b="1" u="sng" dirty="0" smtClean="0"/>
              <a:t>Middleton Cheney</a:t>
            </a:r>
            <a:r>
              <a:rPr lang="en-GB" b="1" dirty="0" smtClean="0"/>
              <a:t> 3</a:t>
            </a:r>
            <a:br>
              <a:rPr lang="en-GB" b="1" dirty="0" smtClean="0"/>
            </a:br>
            <a:r>
              <a:rPr lang="en-GB" b="1" dirty="0" smtClean="0"/>
              <a:t/>
            </a:r>
            <a:br>
              <a:rPr lang="en-GB" b="1" dirty="0" smtClean="0"/>
            </a:br>
            <a:r>
              <a:rPr lang="en-GB" b="1" dirty="0" smtClean="0"/>
              <a:t>Saturday, 14 January 2012</a:t>
            </a:r>
            <a:endParaRPr lang="en-GB" dirty="0" smtClean="0"/>
          </a:p>
          <a:p>
            <a:r>
              <a:rPr lang="en-GB" dirty="0" smtClean="0"/>
              <a:t>Nway: Jake carter (2), </a:t>
            </a:r>
          </a:p>
          <a:p>
            <a:r>
              <a:rPr lang="en-GB" dirty="0" smtClean="0"/>
              <a:t>MC: Conor Devrough, Ryan Markem, Daniel Boyles</a:t>
            </a:r>
          </a:p>
          <a:p>
            <a:r>
              <a:rPr lang="en-GB" dirty="0" smtClean="0"/>
              <a:t>On a cold afternoon down at the dcv it was Northway that started the stronger and took a deserved lead after 4 mins when Jake carter cooly slotted home. Midd Cheney levelled on 22 mins thro Conor Devrough . Nway regained the league when Cater danced thro the visitors defence and netted his 2nd of the game. </a:t>
            </a:r>
          </a:p>
          <a:p>
            <a:r>
              <a:rPr lang="en-GB" dirty="0" smtClean="0"/>
              <a:t>Ht 2,1</a:t>
            </a:r>
          </a:p>
          <a:p>
            <a:r>
              <a:rPr lang="en-GB" dirty="0" smtClean="0"/>
              <a:t/>
            </a:r>
            <a:br>
              <a:rPr lang="en-GB" dirty="0" smtClean="0"/>
            </a:br>
            <a:r>
              <a:rPr lang="en-GB" dirty="0" smtClean="0"/>
              <a:t>The visitors were level again in the 55th min thro Ryan Markem. Midd Cheney snatched all 3 points late on thro a Daniel Boyles wonder strike. Final score 2, 3</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21</a:t>
            </a:r>
            <a:r>
              <a:rPr lang="en-GB" b="1" baseline="30000" dirty="0" smtClean="0"/>
              <a:t>st</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1 v 1 Charlton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D. Fuller</a:t>
            </a:r>
          </a:p>
          <a:p>
            <a:pPr eaLnBrk="1" hangingPunct="1">
              <a:lnSpc>
                <a:spcPct val="80000"/>
              </a:lnSpc>
              <a:buFontTx/>
              <a:buNone/>
            </a:pPr>
            <a:r>
              <a:rPr lang="en-GB" sz="1600" b="1" dirty="0" smtClean="0"/>
              <a:t>	A. Boyles			Goal scorers	S. Finch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S. Tynham</a:t>
            </a:r>
          </a:p>
          <a:p>
            <a:pPr eaLnBrk="1" hangingPunct="1">
              <a:lnSpc>
                <a:spcPct val="80000"/>
              </a:lnSpc>
              <a:buFontTx/>
              <a:buNone/>
            </a:pPr>
            <a:r>
              <a:rPr lang="en-GB" sz="1600" b="1" dirty="0" smtClean="0"/>
              <a:t>	C. Deveraux</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6232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Charlton</a:t>
            </a:r>
            <a:r>
              <a:rPr lang="en-GB" b="1" dirty="0" smtClean="0"/>
              <a:t> 1</a:t>
            </a:r>
            <a:br>
              <a:rPr lang="en-GB" b="1" dirty="0" smtClean="0"/>
            </a:br>
            <a:r>
              <a:rPr lang="en-GB" b="1" dirty="0" smtClean="0"/>
              <a:t/>
            </a:r>
            <a:br>
              <a:rPr lang="en-GB" b="1" dirty="0" smtClean="0"/>
            </a:br>
            <a:r>
              <a:rPr lang="en-GB" b="1" dirty="0" smtClean="0"/>
              <a:t>Saturday, 21 January 2012</a:t>
            </a:r>
            <a:r>
              <a:rPr lang="en-GB" dirty="0" smtClean="0"/>
              <a:t/>
            </a:r>
            <a:br>
              <a:rPr lang="en-GB" dirty="0" smtClean="0"/>
            </a:br>
            <a:endParaRPr lang="en-GB" dirty="0" smtClean="0"/>
          </a:p>
          <a:p>
            <a:r>
              <a:rPr lang="en-GB" dirty="0" smtClean="0"/>
              <a:t>MC: Scott Finch (pen) </a:t>
            </a:r>
          </a:p>
          <a:p>
            <a:r>
              <a:rPr lang="en-GB" dirty="0" smtClean="0"/>
              <a:t>Charlton: Steve Gardener </a:t>
            </a:r>
          </a:p>
          <a:p>
            <a:r>
              <a:rPr lang="en-GB" dirty="0" smtClean="0"/>
              <a:t>Honours were even after this hard –fought top of the table clash with a Scott Finch penalty canceling out a Steve Gardener goal for the visitors.</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January 28</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Riverside 2 v 2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S. White	Booked</a:t>
            </a:r>
          </a:p>
          <a:p>
            <a:pPr eaLnBrk="1" hangingPunct="1">
              <a:lnSpc>
                <a:spcPct val="80000"/>
              </a:lnSpc>
              <a:buFontTx/>
              <a:buNone/>
            </a:pPr>
            <a:r>
              <a:rPr lang="en-GB" sz="1600" b="1" dirty="0" smtClean="0"/>
              <a:t>	D. Fuller			Goal scorers	R. Markham 2	</a:t>
            </a:r>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C. Reynolds	</a:t>
            </a:r>
          </a:p>
          <a:p>
            <a:pPr eaLnBrk="1" hangingPunct="1">
              <a:lnSpc>
                <a:spcPct val="80000"/>
              </a:lnSpc>
              <a:buFontTx/>
              <a:buNone/>
            </a:pPr>
            <a:r>
              <a:rPr lang="en-GB" sz="1600" b="1" dirty="0" smtClean="0"/>
              <a:t>	E. Somerton 			</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C. Deveraux</a:t>
            </a:r>
          </a:p>
          <a:p>
            <a:pPr eaLnBrk="1" hangingPunct="1">
              <a:lnSpc>
                <a:spcPct val="80000"/>
              </a:lnSpc>
              <a:buFontTx/>
              <a:buNone/>
            </a:pPr>
            <a:r>
              <a:rPr lang="en-GB" sz="1600" b="1" dirty="0" smtClean="0"/>
              <a:t>	H. Mitchell</a:t>
            </a:r>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Riverside</a:t>
            </a:r>
            <a:r>
              <a:rPr lang="en-GB" b="1" dirty="0" smtClean="0"/>
              <a:t> 2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28 January 2012</a:t>
            </a:r>
            <a:r>
              <a:rPr lang="en-GB" dirty="0" smtClean="0"/>
              <a:t/>
            </a:r>
            <a:br>
              <a:rPr lang="en-GB" dirty="0" smtClean="0"/>
            </a:br>
            <a:endParaRPr lang="en-GB" dirty="0" smtClean="0"/>
          </a:p>
          <a:p>
            <a:r>
              <a:rPr lang="en-GB" dirty="0" smtClean="0"/>
              <a:t>Riverside: Jake Howard (2) </a:t>
            </a:r>
          </a:p>
          <a:p>
            <a:r>
              <a:rPr lang="en-GB" dirty="0" smtClean="0"/>
              <a:t>MC: ??????</a:t>
            </a:r>
            <a:br>
              <a:rPr lang="en-GB" dirty="0" smtClean="0"/>
            </a:br>
            <a:r>
              <a:rPr lang="en-GB" dirty="0" smtClean="0"/>
              <a:t/>
            </a:r>
            <a:br>
              <a:rPr lang="en-GB" dirty="0" smtClean="0"/>
            </a:br>
            <a:r>
              <a:rPr lang="en-GB" dirty="0" smtClean="0"/>
              <a:t>This encounter finished in a 2-2 draw. Cheney took the lead when one of their players skipped through the Riverside defence and squared the ball across for an easy tap in at the back post. Riverside drew level when a deep free kick from the right by Ben Green found the head of a rising Jake Howard who powered home. Jake Howard scored only a few minutes late when he ran on to a through ball and slotted past the keeper. HT 2-1</a:t>
            </a:r>
            <a:br>
              <a:rPr lang="en-GB" dirty="0" smtClean="0"/>
            </a:br>
            <a:r>
              <a:rPr lang="en-GB" dirty="0" smtClean="0"/>
              <a:t/>
            </a:r>
            <a:br>
              <a:rPr lang="en-GB" dirty="0" smtClean="0"/>
            </a:br>
            <a:r>
              <a:rPr lang="en-GB" dirty="0" smtClean="0"/>
              <a:t>The second half Mid Cheney got into the game more and a very fortunate goal drew them level with only 5minutes left. A weak shot hit the unfortunate Darren Clare for it to wrong foot the goalkeeper and roll into the net! FT 2-2.</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3</a:t>
            </a:r>
            <a:r>
              <a:rPr lang="en-GB" b="1" baseline="30000" dirty="0" smtClean="0"/>
              <a:t>rd</a:t>
            </a:r>
            <a:r>
              <a:rPr lang="en-GB" b="1" dirty="0" smtClean="0"/>
              <a:t> 2011</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a:bodyPr>
          <a:lstStyle/>
          <a:p>
            <a:pPr algn="ctr" eaLnBrk="1" hangingPunct="1">
              <a:lnSpc>
                <a:spcPct val="80000"/>
              </a:lnSpc>
              <a:buFontTx/>
              <a:buNone/>
            </a:pPr>
            <a:r>
              <a:rPr lang="en-GB" sz="2400" b="1" dirty="0" smtClean="0"/>
              <a:t> </a:t>
            </a:r>
            <a:r>
              <a:rPr lang="en-GB" sz="2800" b="1" dirty="0" smtClean="0"/>
              <a:t>Middleton Cheney 5 v 0 Oakley    </a:t>
            </a:r>
            <a:endParaRPr lang="en-GB" sz="2400" b="1" dirty="0" smtClean="0"/>
          </a:p>
          <a:p>
            <a:pPr eaLnBrk="1" hangingPunct="1">
              <a:lnSpc>
                <a:spcPct val="80000"/>
              </a:lnSpc>
              <a:buFontTx/>
              <a:buNone/>
            </a:pPr>
            <a:endParaRPr lang="en-GB" sz="2800" b="1" dirty="0" smtClean="0"/>
          </a:p>
          <a:p>
            <a:pPr eaLnBrk="1" hangingPunct="1">
              <a:lnSpc>
                <a:spcPct val="80000"/>
              </a:lnSpc>
              <a:buFontTx/>
              <a:buNone/>
            </a:pPr>
            <a:r>
              <a:rPr lang="en-GB" sz="1600" b="1" dirty="0" smtClean="0"/>
              <a:t>	T. Williams</a:t>
            </a:r>
            <a:endParaRPr lang="en-GB" sz="1800" b="1" dirty="0" smtClean="0"/>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R. Mason			</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P. Connelly</a:t>
            </a:r>
          </a:p>
          <a:p>
            <a:pPr eaLnBrk="1" hangingPunct="1">
              <a:lnSpc>
                <a:spcPct val="80000"/>
              </a:lnSpc>
              <a:buFontTx/>
              <a:buNone/>
            </a:pPr>
            <a:r>
              <a:rPr lang="en-GB" sz="1600" b="1" dirty="0" smtClean="0"/>
              <a:t>	S. O’Brian				Goal scorers	S. Ciballi	              S. Finch						S. O’Brian 2</a:t>
            </a:r>
          </a:p>
          <a:p>
            <a:pPr eaLnBrk="1" hangingPunct="1">
              <a:lnSpc>
                <a:spcPct val="80000"/>
              </a:lnSpc>
              <a:buFontTx/>
              <a:buNone/>
            </a:pPr>
            <a:r>
              <a:rPr lang="en-GB" sz="1600" b="1" dirty="0" smtClean="0"/>
              <a:t>	R. Brown						L. Finch</a:t>
            </a:r>
          </a:p>
          <a:p>
            <a:pPr eaLnBrk="1" hangingPunct="1">
              <a:lnSpc>
                <a:spcPct val="80000"/>
              </a:lnSpc>
              <a:buFontTx/>
              <a:buNone/>
            </a:pPr>
            <a:r>
              <a:rPr lang="en-GB" sz="1600" b="1" dirty="0" smtClean="0"/>
              <a:t>	P. Carter	Booked 					P. Carter	             L. Finch				</a:t>
            </a:r>
          </a:p>
          <a:p>
            <a:pPr eaLnBrk="1" hangingPunct="1">
              <a:lnSpc>
                <a:spcPct val="80000"/>
              </a:lnSpc>
              <a:buFontTx/>
              <a:buNone/>
            </a:pPr>
            <a:r>
              <a:rPr lang="en-GB" sz="1600" b="1" dirty="0" smtClean="0"/>
              <a:t>	D. Fuller					</a:t>
            </a:r>
          </a:p>
          <a:p>
            <a:pPr eaLnBrk="1" hangingPunct="1">
              <a:lnSpc>
                <a:spcPct val="80000"/>
              </a:lnSpc>
              <a:buFontTx/>
              <a:buNone/>
            </a:pPr>
            <a:r>
              <a:rPr lang="en-GB" sz="1600" b="1" dirty="0" smtClean="0"/>
              <a:t>	A. Boyles</a:t>
            </a:r>
          </a:p>
          <a:p>
            <a:pPr eaLnBrk="1" hangingPunct="1">
              <a:lnSpc>
                <a:spcPct val="80000"/>
              </a:lnSpc>
              <a:buFontTx/>
              <a:buNone/>
            </a:pPr>
            <a:r>
              <a:rPr lang="en-GB" sz="1600" b="1" dirty="0" smtClean="0"/>
              <a:t>	H. Mitchell</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4</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Yarnton v Middleton Cheney   </a:t>
            </a:r>
          </a:p>
          <a:p>
            <a:pPr eaLnBrk="1" hangingPunct="1">
              <a:lnSpc>
                <a:spcPct val="80000"/>
              </a:lnSpc>
              <a:buFontTx/>
              <a:buNone/>
            </a:pPr>
            <a:endParaRPr lang="en-GB" sz="2400" b="1" dirty="0" smtClean="0"/>
          </a:p>
          <a:p>
            <a:pPr algn="ctr" eaLnBrk="1" hangingPunct="1">
              <a:lnSpc>
                <a:spcPct val="80000"/>
              </a:lnSpc>
              <a:buFontTx/>
              <a:buNone/>
            </a:pPr>
            <a:r>
              <a:rPr lang="en-GB" sz="1600" b="1" dirty="0" smtClean="0"/>
              <a:t>		Frozen Pitch</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					Goal scorers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11</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v Yarnton   </a:t>
            </a:r>
          </a:p>
          <a:p>
            <a:pPr eaLnBrk="1" hangingPunct="1">
              <a:lnSpc>
                <a:spcPct val="80000"/>
              </a:lnSpc>
              <a:buFontTx/>
              <a:buNone/>
            </a:pPr>
            <a:endParaRPr lang="en-GB" sz="2400" b="1" dirty="0" smtClean="0"/>
          </a:p>
          <a:p>
            <a:pPr eaLnBrk="1" hangingPunct="1">
              <a:lnSpc>
                <a:spcPct val="80000"/>
              </a:lnSpc>
              <a:buFontTx/>
              <a:buNone/>
            </a:pPr>
            <a:r>
              <a:rPr lang="en-GB" sz="1600" b="1" dirty="0" smtClean="0"/>
              <a:t>		</a:t>
            </a:r>
          </a:p>
          <a:p>
            <a:pPr algn="ctr" eaLnBrk="1" hangingPunct="1">
              <a:lnSpc>
                <a:spcPct val="80000"/>
              </a:lnSpc>
              <a:buFontTx/>
              <a:buNone/>
            </a:pPr>
            <a:r>
              <a:rPr lang="en-GB" sz="1600" b="1" dirty="0" smtClean="0"/>
              <a:t>	Frozen Pitch</a:t>
            </a:r>
          </a:p>
          <a:p>
            <a:pPr eaLnBrk="1" hangingPunct="1">
              <a:lnSpc>
                <a:spcPct val="80000"/>
              </a:lnSpc>
              <a:buFontTx/>
              <a:buNone/>
            </a:pPr>
            <a:endParaRPr lang="en-GB" sz="1600" b="1" dirty="0" smtClean="0"/>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					Goal scorers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18</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Enstone  3 v 2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S. White			Goal scorers	Stuart White	</a:t>
            </a:r>
          </a:p>
          <a:p>
            <a:pPr eaLnBrk="1" hangingPunct="1">
              <a:lnSpc>
                <a:spcPct val="80000"/>
              </a:lnSpc>
              <a:buFontTx/>
              <a:buNone/>
            </a:pPr>
            <a:r>
              <a:rPr lang="en-GB" sz="1600" b="1" dirty="0" smtClean="0"/>
              <a:t>	D. Fuller					Steve Cibali</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M. Ramsdale		</a:t>
            </a:r>
          </a:p>
          <a:p>
            <a:pPr eaLnBrk="1" hangingPunct="1">
              <a:lnSpc>
                <a:spcPct val="80000"/>
              </a:lnSpc>
              <a:buFontTx/>
              <a:buNone/>
            </a:pPr>
            <a:r>
              <a:rPr lang="en-GB" sz="1600" b="1" dirty="0" smtClean="0"/>
              <a:t>	C. Reynolds			</a:t>
            </a:r>
          </a:p>
          <a:p>
            <a:pPr eaLnBrk="1" hangingPunct="1">
              <a:lnSpc>
                <a:spcPct val="80000"/>
              </a:lnSpc>
              <a:buFontTx/>
              <a:buNone/>
            </a:pPr>
            <a:r>
              <a:rPr lang="en-GB" sz="1600" b="1" dirty="0" smtClean="0"/>
              <a:t>	R. Markham						</a:t>
            </a:r>
          </a:p>
          <a:p>
            <a:pPr eaLnBrk="1" hangingPunct="1">
              <a:lnSpc>
                <a:spcPct val="80000"/>
              </a:lnSpc>
              <a:buFontTx/>
              <a:buNone/>
            </a:pPr>
            <a:r>
              <a:rPr lang="en-GB" sz="1600" b="1" dirty="0" smtClean="0"/>
              <a:t>	S. Tynham</a:t>
            </a:r>
          </a:p>
          <a:p>
            <a:pPr eaLnBrk="1" hangingPunct="1">
              <a:lnSpc>
                <a:spcPct val="80000"/>
              </a:lnSpc>
              <a:buFontTx/>
              <a:buNone/>
            </a:pPr>
            <a:r>
              <a:rPr lang="en-GB" sz="1600" b="1" dirty="0" smtClean="0"/>
              <a:t>	N. Wright</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313932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Enstone</a:t>
            </a:r>
            <a:r>
              <a:rPr lang="en-GB" b="1" dirty="0" smtClean="0"/>
              <a:t> 3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18 February 2012</a:t>
            </a:r>
            <a:r>
              <a:rPr lang="en-GB" dirty="0" smtClean="0"/>
              <a:t/>
            </a:r>
            <a:br>
              <a:rPr lang="en-GB" dirty="0" smtClean="0"/>
            </a:br>
            <a:endParaRPr lang="en-GB" dirty="0" smtClean="0"/>
          </a:p>
          <a:p>
            <a:r>
              <a:rPr lang="en-GB" dirty="0" smtClean="0"/>
              <a:t>Enstone Sports : Tony Bott (2), Jack Eley</a:t>
            </a:r>
          </a:p>
          <a:p>
            <a:r>
              <a:rPr lang="en-GB" dirty="0" smtClean="0"/>
              <a:t>Middleton Cheney : Stuart White, Steve Cibali</a:t>
            </a:r>
          </a:p>
          <a:p>
            <a:r>
              <a:rPr lang="en-GB" dirty="0" smtClean="0"/>
              <a:t>An under strength Enstone team earned a great 3-2 victory against title contenders Cheney on Saturday afternoon. Their goals coming through Tony Bott 2 and Jack Eley. Cheney’s goalscorers were White and Cibali.</a:t>
            </a:r>
            <a:endParaRPr lang="en-GB"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February 25</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Long Crendon 1 v 6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	</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a:t>
            </a:r>
          </a:p>
          <a:p>
            <a:pPr eaLnBrk="1" hangingPunct="1">
              <a:lnSpc>
                <a:spcPct val="80000"/>
              </a:lnSpc>
              <a:buFontTx/>
              <a:buNone/>
            </a:pPr>
            <a:r>
              <a:rPr lang="en-GB" sz="1600" b="1" dirty="0" smtClean="0"/>
              <a:t>	C. Heritage</a:t>
            </a:r>
          </a:p>
          <a:p>
            <a:pPr eaLnBrk="1" hangingPunct="1">
              <a:lnSpc>
                <a:spcPct val="80000"/>
              </a:lnSpc>
              <a:buFontTx/>
              <a:buNone/>
            </a:pPr>
            <a:r>
              <a:rPr lang="en-GB" sz="1600" b="1" dirty="0" smtClean="0"/>
              <a:t>	S. White			Goal scorers	N. Wright</a:t>
            </a:r>
          </a:p>
          <a:p>
            <a:pPr eaLnBrk="1" hangingPunct="1">
              <a:lnSpc>
                <a:spcPct val="80000"/>
              </a:lnSpc>
              <a:buFontTx/>
              <a:buNone/>
            </a:pPr>
            <a:r>
              <a:rPr lang="en-GB" sz="1600" b="1" dirty="0" smtClean="0"/>
              <a:t>	D. Fuller			                                           T. Salt</a:t>
            </a:r>
          </a:p>
          <a:p>
            <a:pPr eaLnBrk="1" hangingPunct="1">
              <a:lnSpc>
                <a:spcPct val="80000"/>
              </a:lnSpc>
              <a:buFontTx/>
              <a:buNone/>
            </a:pPr>
            <a:r>
              <a:rPr lang="en-GB" sz="1600" b="1" dirty="0" smtClean="0"/>
              <a:t>	M. Ramsdale					M. Ramsdale</a:t>
            </a:r>
          </a:p>
          <a:p>
            <a:pPr eaLnBrk="1" hangingPunct="1">
              <a:lnSpc>
                <a:spcPct val="80000"/>
              </a:lnSpc>
              <a:buFontTx/>
              <a:buNone/>
            </a:pPr>
            <a:r>
              <a:rPr lang="en-GB" sz="1600" b="1" dirty="0" smtClean="0"/>
              <a:t>	C. Reynolds					R. Brown 2</a:t>
            </a:r>
          </a:p>
          <a:p>
            <a:pPr eaLnBrk="1" hangingPunct="1">
              <a:lnSpc>
                <a:spcPct val="80000"/>
              </a:lnSpc>
              <a:buFontTx/>
              <a:buNone/>
            </a:pPr>
            <a:r>
              <a:rPr lang="en-GB" sz="1600" b="1" dirty="0" smtClean="0"/>
              <a:t>	T. Salt						C. </a:t>
            </a:r>
            <a:r>
              <a:rPr lang="en-GB" sz="1600" b="1" smtClean="0"/>
              <a:t>Heritage</a:t>
            </a:r>
            <a:endParaRPr lang="en-GB" sz="1600" b="1" dirty="0" smtClean="0"/>
          </a:p>
          <a:p>
            <a:pPr eaLnBrk="1" hangingPunct="1">
              <a:lnSpc>
                <a:spcPct val="80000"/>
              </a:lnSpc>
              <a:buFontTx/>
              <a:buNone/>
            </a:pPr>
            <a:r>
              <a:rPr lang="en-GB" sz="1600" b="1" dirty="0" smtClean="0"/>
              <a:t>	N. Wright						</a:t>
            </a:r>
          </a:p>
          <a:p>
            <a:pPr eaLnBrk="1" hangingPunct="1">
              <a:lnSpc>
                <a:spcPct val="80000"/>
              </a:lnSpc>
              <a:buFontTx/>
              <a:buNone/>
            </a:pPr>
            <a:r>
              <a:rPr lang="en-GB" sz="1600" b="1" dirty="0" smtClean="0"/>
              <a:t>	K. Coles</a:t>
            </a:r>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90931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Long Crendon</a:t>
            </a:r>
            <a:r>
              <a:rPr lang="en-GB" b="1" dirty="0" smtClean="0"/>
              <a:t> 1 </a:t>
            </a:r>
            <a:r>
              <a:rPr lang="en-GB" b="1" u="sng" dirty="0" smtClean="0"/>
              <a:t>Middleton Cheney</a:t>
            </a:r>
            <a:r>
              <a:rPr lang="en-GB" b="1" dirty="0" smtClean="0"/>
              <a:t> 6</a:t>
            </a:r>
            <a:br>
              <a:rPr lang="en-GB" b="1" dirty="0" smtClean="0"/>
            </a:br>
            <a:r>
              <a:rPr lang="en-GB" b="1" dirty="0" smtClean="0"/>
              <a:t/>
            </a:r>
            <a:br>
              <a:rPr lang="en-GB" b="1" dirty="0" smtClean="0"/>
            </a:br>
            <a:r>
              <a:rPr lang="en-GB" b="1" dirty="0" smtClean="0"/>
              <a:t>Saturday, 25 February 2012</a:t>
            </a:r>
            <a:r>
              <a:rPr lang="en-GB" dirty="0" smtClean="0"/>
              <a:t/>
            </a:r>
            <a:br>
              <a:rPr lang="en-GB" dirty="0" smtClean="0"/>
            </a:br>
            <a:endParaRPr lang="en-GB" dirty="0" smtClean="0"/>
          </a:p>
          <a:p>
            <a:r>
              <a:rPr lang="en-GB" dirty="0" smtClean="0"/>
              <a:t>Long Crendon: Chris Scott</a:t>
            </a:r>
            <a:br>
              <a:rPr lang="en-GB" dirty="0" smtClean="0"/>
            </a:br>
            <a:r>
              <a:rPr lang="en-GB" dirty="0" smtClean="0"/>
              <a:t>Middleton Cheney: tbc </a:t>
            </a:r>
          </a:p>
          <a:p>
            <a:r>
              <a:rPr lang="en-GB" dirty="0" smtClean="0"/>
              <a:t>Long Crendon invited league leaders to the Recreation Ground on Saturday, for what were perfect conditions for a football match. The sun was out, pitch nice and soft, and a cool breeze swept the pitch.</a:t>
            </a:r>
          </a:p>
          <a:p>
            <a:r>
              <a:rPr lang="en-GB" dirty="0" smtClean="0"/>
              <a:t>Crendon set their stall out to be difficult to beat, and for a top vs. bottom encounter they were holding their own.</a:t>
            </a:r>
          </a:p>
          <a:p>
            <a:r>
              <a:rPr lang="en-GB" dirty="0" smtClean="0"/>
              <a:t>But no Long Crendon game this season has gone by without their keeper being called into action, and James Bartington was proving difficult to beat – even pulling off a triple save as the match wore on, which had to be seen to be believed.</a:t>
            </a:r>
          </a:p>
          <a:p>
            <a:r>
              <a:rPr lang="en-GB" dirty="0" smtClean="0"/>
              <a:t>But Cheney were able to find a way past him, and two well taken finishes put pay to Crendon’s resilience.</a:t>
            </a:r>
          </a:p>
          <a:p>
            <a:r>
              <a:rPr lang="en-GB" b="1" u="sng" dirty="0" smtClean="0"/>
              <a:t>Half time: Long Crendon 0 – Middleton Cheney 2</a:t>
            </a:r>
          </a:p>
          <a:p>
            <a:endParaRPr lang="en-GB" b="1" u="sng" dirty="0" smtClean="0"/>
          </a:p>
          <a:p>
            <a:pPr algn="ctr"/>
            <a:r>
              <a:rPr lang="en-GB" b="1" u="sng" dirty="0" smtClean="0"/>
              <a:t>Continued</a:t>
            </a:r>
            <a:endParaRPr lang="en-GB"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dirty="0" smtClean="0"/>
              <a:t>It wasn’t long into the second half, that Middleton Cheney had grabbed a third, but they weren’t to have it all their way, as Crendon pegged them back soon after, the returning Tom Davies cutting in from the left to supply Chris Scott with the ball on the edge of the box – and with a neat trap of the ball and a firm low shot – Scott left a static Cheney keeper wondering what had happened.</a:t>
            </a:r>
          </a:p>
          <a:p>
            <a:r>
              <a:rPr lang="en-GB" dirty="0" smtClean="0"/>
              <a:t>But Crendon were unable to shift the momentum back in their favour, and as too many games have gone this season, the side capitulated under the ever-increasing pressure of Middleton Cheney – seeing Bartington valiantly beaten by three decent efforts all from a minimum of 12 yards. </a:t>
            </a:r>
          </a:p>
          <a:p>
            <a:r>
              <a:rPr lang="en-GB" dirty="0" smtClean="0"/>
              <a:t>Cheney deserved their victory, and Crendon knew they had been outfoxed by a decent side who look set for a swift return to the Premier Division.</a:t>
            </a:r>
          </a:p>
          <a:p>
            <a:r>
              <a:rPr lang="en-GB" b="1" u="sng" dirty="0" smtClean="0"/>
              <a:t>Full time: Long Crendon 1 – Middleton Cheney 6</a:t>
            </a:r>
            <a:endParaRPr lang="en-GB"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3</a:t>
            </a:r>
            <a:r>
              <a:rPr lang="en-GB" b="1" baseline="30000" dirty="0" smtClean="0"/>
              <a:t>rd</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Yarnton 1 v 2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a:t>
            </a:r>
            <a:r>
              <a:rPr lang="en-GB" sz="1600" b="1" dirty="0" smtClean="0"/>
              <a:t>P. Carter</a:t>
            </a:r>
            <a:r>
              <a:rPr lang="en-GB" sz="1600" b="1" dirty="0" smtClean="0"/>
              <a:t>	</a:t>
            </a:r>
          </a:p>
          <a:p>
            <a:pPr eaLnBrk="1" hangingPunct="1">
              <a:lnSpc>
                <a:spcPct val="80000"/>
              </a:lnSpc>
              <a:buFontTx/>
              <a:buNone/>
            </a:pPr>
            <a:r>
              <a:rPr lang="en-GB" sz="1600" b="1" dirty="0" smtClean="0"/>
              <a:t>	</a:t>
            </a:r>
            <a:r>
              <a:rPr lang="en-GB" sz="1600" b="1" dirty="0" smtClean="0"/>
              <a:t>P. Connolly</a:t>
            </a:r>
            <a:endParaRPr lang="en-GB" sz="1600" b="1" dirty="0" smtClean="0"/>
          </a:p>
          <a:p>
            <a:pPr eaLnBrk="1" hangingPunct="1">
              <a:lnSpc>
                <a:spcPct val="80000"/>
              </a:lnSpc>
              <a:buFontTx/>
              <a:buNone/>
            </a:pPr>
            <a:r>
              <a:rPr lang="en-GB" sz="1600" b="1" dirty="0" smtClean="0"/>
              <a:t>	C. Heritage</a:t>
            </a:r>
            <a:endParaRPr lang="en-GB" sz="1600" b="1" dirty="0" smtClean="0"/>
          </a:p>
          <a:p>
            <a:pPr eaLnBrk="1" hangingPunct="1">
              <a:lnSpc>
                <a:spcPct val="80000"/>
              </a:lnSpc>
              <a:buFontTx/>
              <a:buNone/>
            </a:pPr>
            <a:r>
              <a:rPr lang="en-GB" sz="1600" b="1" dirty="0" smtClean="0"/>
              <a:t>	</a:t>
            </a:r>
            <a:r>
              <a:rPr lang="en-GB" sz="1600" b="1" dirty="0" smtClean="0"/>
              <a:t>D. Fuller</a:t>
            </a:r>
            <a:endParaRPr lang="en-GB" sz="1600" b="1" dirty="0" smtClean="0"/>
          </a:p>
          <a:p>
            <a:pPr eaLnBrk="1" hangingPunct="1">
              <a:lnSpc>
                <a:spcPct val="80000"/>
              </a:lnSpc>
              <a:buFontTx/>
              <a:buNone/>
            </a:pPr>
            <a:r>
              <a:rPr lang="en-GB" sz="1600" b="1" dirty="0" smtClean="0"/>
              <a:t>	</a:t>
            </a:r>
            <a:r>
              <a:rPr lang="en-GB" sz="1600" b="1" dirty="0" smtClean="0"/>
              <a:t>M. Ramsdale</a:t>
            </a:r>
            <a:endParaRPr lang="en-GB" sz="1600" b="1" dirty="0" smtClean="0"/>
          </a:p>
          <a:p>
            <a:pPr eaLnBrk="1" hangingPunct="1">
              <a:lnSpc>
                <a:spcPct val="80000"/>
              </a:lnSpc>
              <a:buFontTx/>
              <a:buNone/>
            </a:pPr>
            <a:r>
              <a:rPr lang="en-GB" sz="1600" b="1" dirty="0" smtClean="0"/>
              <a:t>	C. Reynolds</a:t>
            </a:r>
            <a:endParaRPr lang="en-GB" sz="1600" b="1" dirty="0" smtClean="0"/>
          </a:p>
          <a:p>
            <a:pPr eaLnBrk="1" hangingPunct="1">
              <a:lnSpc>
                <a:spcPct val="80000"/>
              </a:lnSpc>
              <a:buFontTx/>
              <a:buNone/>
            </a:pPr>
            <a:r>
              <a:rPr lang="en-GB" sz="1600" b="1" dirty="0" smtClean="0"/>
              <a:t>	</a:t>
            </a:r>
            <a:r>
              <a:rPr lang="en-GB" sz="1600" b="1" dirty="0" smtClean="0"/>
              <a:t>T. Salt</a:t>
            </a:r>
            <a:r>
              <a:rPr lang="en-GB" sz="1600" b="1" dirty="0" smtClean="0"/>
              <a:t>				Goal </a:t>
            </a:r>
            <a:r>
              <a:rPr lang="en-GB" sz="1600" b="1" dirty="0" smtClean="0"/>
              <a:t>scorers	P. Connolly</a:t>
            </a:r>
            <a:r>
              <a:rPr lang="en-GB" sz="1600" b="1" dirty="0" smtClean="0"/>
              <a:t>	</a:t>
            </a:r>
          </a:p>
          <a:p>
            <a:pPr eaLnBrk="1" hangingPunct="1">
              <a:lnSpc>
                <a:spcPct val="80000"/>
              </a:lnSpc>
              <a:buFontTx/>
              <a:buNone/>
            </a:pPr>
            <a:r>
              <a:rPr lang="en-GB" sz="1600" b="1" dirty="0" smtClean="0"/>
              <a:t>	</a:t>
            </a:r>
            <a:r>
              <a:rPr lang="en-GB" sz="1600" b="1" dirty="0" smtClean="0"/>
              <a:t>S. Tynham</a:t>
            </a:r>
            <a:r>
              <a:rPr lang="en-GB" sz="1600" b="1" dirty="0" smtClean="0"/>
              <a:t>				</a:t>
            </a:r>
            <a:r>
              <a:rPr lang="en-GB" sz="1600" b="1" dirty="0" smtClean="0"/>
              <a:t>	C. Heritage</a:t>
            </a:r>
            <a:endParaRPr lang="en-GB" sz="1600" b="1" dirty="0" smtClean="0"/>
          </a:p>
          <a:p>
            <a:pPr eaLnBrk="1" hangingPunct="1">
              <a:lnSpc>
                <a:spcPct val="80000"/>
              </a:lnSpc>
              <a:buFontTx/>
              <a:buNone/>
            </a:pPr>
            <a:r>
              <a:rPr lang="en-GB" sz="1600" b="1" dirty="0" smtClean="0"/>
              <a:t>	</a:t>
            </a:r>
            <a:r>
              <a:rPr lang="en-GB" sz="1600" b="1" dirty="0" smtClean="0"/>
              <a:t>N. Wright</a:t>
            </a:r>
            <a:r>
              <a:rPr lang="en-GB" sz="1600" b="1" dirty="0" smtClean="0"/>
              <a:t>				</a:t>
            </a:r>
          </a:p>
          <a:p>
            <a:pPr eaLnBrk="1" hangingPunct="1">
              <a:lnSpc>
                <a:spcPct val="80000"/>
              </a:lnSpc>
              <a:buFontTx/>
              <a:buNone/>
            </a:pPr>
            <a:r>
              <a:rPr lang="en-GB" sz="1600" b="1" dirty="0" smtClean="0"/>
              <a:t>	</a:t>
            </a:r>
            <a:r>
              <a:rPr lang="en-GB" sz="1600" b="1" dirty="0" smtClean="0"/>
              <a:t>C. Deveraux</a:t>
            </a:r>
            <a:r>
              <a:rPr lang="en-GB" sz="1600" b="1" dirty="0" smtClean="0"/>
              <a:t>			</a:t>
            </a:r>
          </a:p>
          <a:p>
            <a:pPr eaLnBrk="1" hangingPunct="1">
              <a:lnSpc>
                <a:spcPct val="80000"/>
              </a:lnSpc>
              <a:buFontTx/>
              <a:buNone/>
            </a:pPr>
            <a:r>
              <a:rPr lang="en-GB" sz="1600" b="1" dirty="0" smtClean="0"/>
              <a:t>	</a:t>
            </a:r>
            <a:r>
              <a:rPr lang="en-GB" sz="1600" b="1" dirty="0" smtClean="0"/>
              <a:t>H. Mitchell</a:t>
            </a:r>
            <a:r>
              <a:rPr lang="en-GB" sz="1600" b="1" dirty="0" smtClean="0"/>
              <a:t>			</a:t>
            </a:r>
          </a:p>
          <a:p>
            <a:pPr eaLnBrk="1" hangingPunct="1">
              <a:lnSpc>
                <a:spcPct val="80000"/>
              </a:lnSpc>
              <a:buFontTx/>
              <a:buNone/>
            </a:pPr>
            <a:r>
              <a:rPr lang="en-GB" sz="1600" b="1" dirty="0" smtClean="0"/>
              <a:t>	</a:t>
            </a:r>
            <a:r>
              <a:rPr lang="en-GB" sz="1600" b="1" dirty="0" smtClean="0"/>
              <a:t>E. Chevis</a:t>
            </a:r>
            <a:r>
              <a:rPr lang="en-GB" sz="1600" b="1" dirty="0" smtClean="0"/>
              <a:t>						</a:t>
            </a:r>
          </a:p>
          <a:p>
            <a:pPr eaLnBrk="1" hangingPunct="1">
              <a:lnSpc>
                <a:spcPct val="80000"/>
              </a:lnSpc>
              <a:buFontTx/>
              <a:buNone/>
            </a:pPr>
            <a:r>
              <a:rPr lang="en-GB" sz="1600" b="1" dirty="0" smtClean="0"/>
              <a:t>	A. Perryman</a:t>
            </a:r>
            <a:endParaRPr lang="en-GB" sz="1600" b="1" dirty="0" smtClean="0"/>
          </a:p>
          <a:p>
            <a:pPr eaLnBrk="1" hangingPunct="1">
              <a:lnSpc>
                <a:spcPct val="80000"/>
              </a:lnSpc>
              <a:buFontTx/>
              <a:buNone/>
            </a:pPr>
            <a:r>
              <a:rPr lang="en-GB" sz="1600" b="1" dirty="0" smtClean="0"/>
              <a:t>	</a:t>
            </a:r>
            <a:r>
              <a:rPr lang="en-GB" sz="1600" b="1" dirty="0" smtClean="0"/>
              <a:t>S. Dineen</a:t>
            </a:r>
            <a:endParaRPr lang="en-GB" sz="1600" b="1" dirty="0" smtClean="0"/>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8964488" cy="3139321"/>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Yarnton</a:t>
            </a:r>
            <a:r>
              <a:rPr lang="en-GB" b="1" dirty="0" smtClean="0"/>
              <a:t> 1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03 March 2012</a:t>
            </a:r>
            <a:r>
              <a:rPr lang="en-GB" dirty="0" smtClean="0"/>
              <a:t/>
            </a:r>
            <a:br>
              <a:rPr lang="en-GB" dirty="0" smtClean="0"/>
            </a:br>
            <a:endParaRPr lang="en-GB" dirty="0" smtClean="0"/>
          </a:p>
          <a:p>
            <a:r>
              <a:rPr lang="en-GB" dirty="0" smtClean="0"/>
              <a:t>Yarnton: Mark Harper.</a:t>
            </a:r>
          </a:p>
          <a:p>
            <a:r>
              <a:rPr lang="en-GB" dirty="0" smtClean="0"/>
              <a:t>Middleton Cheney: Paul Connelly, Chris Heritage.</a:t>
            </a:r>
          </a:p>
          <a:p>
            <a:r>
              <a:rPr lang="en-GB" dirty="0" smtClean="0"/>
              <a:t>With both sides missing players for one reason or another, The game was well balance Middleton Cheney took a first half lead through Chris Heritage strike. Yarnton levelled through Mark Harper. The winner for Middleton Cheney coming from a Paul Connelly strike.</a:t>
            </a:r>
            <a:endParaRPr lang="en-GB"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10</a:t>
            </a:r>
            <a:r>
              <a:rPr lang="en-GB" b="1" baseline="30000" dirty="0" smtClean="0"/>
              <a:t>th</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North Oxford 1 v 3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a:t>
            </a:r>
            <a:r>
              <a:rPr lang="en-GB" sz="1600" b="1" dirty="0" smtClean="0"/>
              <a:t>		</a:t>
            </a:r>
          </a:p>
          <a:p>
            <a:pPr eaLnBrk="1" hangingPunct="1">
              <a:lnSpc>
                <a:spcPct val="80000"/>
              </a:lnSpc>
              <a:buFontTx/>
              <a:buNone/>
            </a:pPr>
            <a:r>
              <a:rPr lang="en-GB" sz="1600" b="1" dirty="0" smtClean="0"/>
              <a:t>	</a:t>
            </a:r>
            <a:r>
              <a:rPr lang="en-GB" sz="1600" b="1" dirty="0" smtClean="0"/>
              <a:t>P. Carter</a:t>
            </a:r>
            <a:endParaRPr lang="en-GB" sz="1600" b="1" dirty="0" smtClean="0"/>
          </a:p>
          <a:p>
            <a:pPr eaLnBrk="1" hangingPunct="1">
              <a:lnSpc>
                <a:spcPct val="80000"/>
              </a:lnSpc>
              <a:buFontTx/>
              <a:buNone/>
            </a:pPr>
            <a:r>
              <a:rPr lang="en-GB" sz="1600" b="1" dirty="0" smtClean="0"/>
              <a:t>	R. Brown</a:t>
            </a:r>
            <a:endParaRPr lang="en-GB" sz="1600" b="1" dirty="0" smtClean="0"/>
          </a:p>
          <a:p>
            <a:pPr eaLnBrk="1" hangingPunct="1">
              <a:lnSpc>
                <a:spcPct val="80000"/>
              </a:lnSpc>
              <a:buFontTx/>
              <a:buNone/>
            </a:pPr>
            <a:r>
              <a:rPr lang="en-GB" sz="1600" b="1" dirty="0" smtClean="0"/>
              <a:t>	</a:t>
            </a:r>
            <a:r>
              <a:rPr lang="en-GB" sz="1600" b="1" dirty="0" smtClean="0"/>
              <a:t>R. Mason</a:t>
            </a:r>
            <a:endParaRPr lang="en-GB" sz="1600" b="1" dirty="0" smtClean="0"/>
          </a:p>
          <a:p>
            <a:pPr eaLnBrk="1" hangingPunct="1">
              <a:lnSpc>
                <a:spcPct val="80000"/>
              </a:lnSpc>
              <a:buFontTx/>
              <a:buNone/>
            </a:pPr>
            <a:r>
              <a:rPr lang="en-GB" sz="1600" b="1" dirty="0" smtClean="0"/>
              <a:t>	</a:t>
            </a:r>
            <a:r>
              <a:rPr lang="en-GB" sz="1600" b="1" dirty="0" smtClean="0"/>
              <a:t>P. Connolly</a:t>
            </a:r>
            <a:endParaRPr lang="en-GB" sz="1600" b="1" dirty="0" smtClean="0"/>
          </a:p>
          <a:p>
            <a:pPr eaLnBrk="1" hangingPunct="1">
              <a:lnSpc>
                <a:spcPct val="80000"/>
              </a:lnSpc>
              <a:buFontTx/>
              <a:buNone/>
            </a:pPr>
            <a:r>
              <a:rPr lang="en-GB" sz="1600" b="1" dirty="0" smtClean="0"/>
              <a:t>	C. Heritage</a:t>
            </a:r>
            <a:endParaRPr lang="en-GB" sz="1600" b="1" dirty="0" smtClean="0"/>
          </a:p>
          <a:p>
            <a:pPr eaLnBrk="1" hangingPunct="1">
              <a:lnSpc>
                <a:spcPct val="80000"/>
              </a:lnSpc>
              <a:buFontTx/>
              <a:buNone/>
            </a:pPr>
            <a:r>
              <a:rPr lang="en-GB" sz="1600" b="1" dirty="0" smtClean="0"/>
              <a:t>	</a:t>
            </a:r>
            <a:r>
              <a:rPr lang="en-GB" sz="1600" b="1" dirty="0" smtClean="0"/>
              <a:t>S. White</a:t>
            </a:r>
            <a:r>
              <a:rPr lang="en-GB" sz="1600" b="1" dirty="0" smtClean="0"/>
              <a:t>				Goal scorers	N. Wright	</a:t>
            </a:r>
          </a:p>
          <a:p>
            <a:pPr eaLnBrk="1" hangingPunct="1">
              <a:lnSpc>
                <a:spcPct val="80000"/>
              </a:lnSpc>
              <a:buFontTx/>
              <a:buNone/>
            </a:pPr>
            <a:r>
              <a:rPr lang="en-GB" sz="1600" b="1" dirty="0" smtClean="0"/>
              <a:t>	</a:t>
            </a:r>
            <a:r>
              <a:rPr lang="en-GB" sz="1600" b="1" dirty="0" smtClean="0"/>
              <a:t>D. Fuller</a:t>
            </a:r>
            <a:r>
              <a:rPr lang="en-GB" sz="1600" b="1" dirty="0" smtClean="0"/>
              <a:t>						S. Ciballi</a:t>
            </a:r>
          </a:p>
          <a:p>
            <a:pPr eaLnBrk="1" hangingPunct="1">
              <a:lnSpc>
                <a:spcPct val="80000"/>
              </a:lnSpc>
              <a:buFontTx/>
              <a:buNone/>
            </a:pPr>
            <a:r>
              <a:rPr lang="en-GB" sz="1600" b="1" dirty="0" smtClean="0"/>
              <a:t>	</a:t>
            </a:r>
            <a:r>
              <a:rPr lang="en-GB" sz="1600" b="1" dirty="0" smtClean="0"/>
              <a:t>T. Williams</a:t>
            </a:r>
            <a:r>
              <a:rPr lang="en-GB" sz="1600" b="1" dirty="0" smtClean="0"/>
              <a:t>						C. Heritage</a:t>
            </a:r>
          </a:p>
          <a:p>
            <a:pPr eaLnBrk="1" hangingPunct="1">
              <a:lnSpc>
                <a:spcPct val="80000"/>
              </a:lnSpc>
              <a:buFontTx/>
              <a:buNone/>
            </a:pPr>
            <a:r>
              <a:rPr lang="en-GB" sz="1600" b="1" dirty="0" smtClean="0"/>
              <a:t>	</a:t>
            </a:r>
            <a:r>
              <a:rPr lang="en-GB" sz="1600" b="1" dirty="0" smtClean="0"/>
              <a:t>M. Ramsdale	Booked</a:t>
            </a:r>
            <a:r>
              <a:rPr lang="en-GB" sz="1600" b="1" dirty="0" smtClean="0"/>
              <a:t>			</a:t>
            </a:r>
          </a:p>
          <a:p>
            <a:pPr eaLnBrk="1" hangingPunct="1">
              <a:lnSpc>
                <a:spcPct val="80000"/>
              </a:lnSpc>
              <a:buFontTx/>
              <a:buNone/>
            </a:pPr>
            <a:r>
              <a:rPr lang="en-GB" sz="1600" b="1" dirty="0" smtClean="0"/>
              <a:t>	</a:t>
            </a:r>
            <a:r>
              <a:rPr lang="en-GB" sz="1600" b="1" dirty="0" smtClean="0"/>
              <a:t>C. Reynolds</a:t>
            </a:r>
            <a:r>
              <a:rPr lang="en-GB" sz="1600" b="1" dirty="0" smtClean="0"/>
              <a:t>			</a:t>
            </a:r>
          </a:p>
          <a:p>
            <a:pPr eaLnBrk="1" hangingPunct="1">
              <a:lnSpc>
                <a:spcPct val="80000"/>
              </a:lnSpc>
              <a:buFontTx/>
              <a:buNone/>
            </a:pPr>
            <a:r>
              <a:rPr lang="en-GB" sz="1600" b="1" dirty="0" smtClean="0"/>
              <a:t>	</a:t>
            </a:r>
            <a:r>
              <a:rPr lang="en-GB" sz="1600" b="1" dirty="0" smtClean="0"/>
              <a:t>R. Markham	Booked</a:t>
            </a:r>
            <a:r>
              <a:rPr lang="en-GB" sz="1600" b="1" dirty="0" smtClean="0"/>
              <a:t>						</a:t>
            </a:r>
          </a:p>
          <a:p>
            <a:pPr eaLnBrk="1" hangingPunct="1">
              <a:lnSpc>
                <a:spcPct val="80000"/>
              </a:lnSpc>
              <a:buFontTx/>
              <a:buNone/>
            </a:pPr>
            <a:r>
              <a:rPr lang="en-GB" sz="1600" b="1" dirty="0" smtClean="0"/>
              <a:t>	N. Wright</a:t>
            </a:r>
            <a:endParaRPr lang="en-GB" sz="1600" b="1" dirty="0" smtClean="0"/>
          </a:p>
          <a:p>
            <a:pPr eaLnBrk="1" hangingPunct="1">
              <a:lnSpc>
                <a:spcPct val="80000"/>
              </a:lnSpc>
              <a:buFontTx/>
              <a:buNone/>
            </a:pPr>
            <a:r>
              <a:rPr lang="en-GB" sz="1600" b="1" dirty="0" smtClean="0"/>
              <a:t>	</a:t>
            </a:r>
            <a:r>
              <a:rPr lang="en-GB" sz="1600" b="1" dirty="0" smtClean="0"/>
              <a:t>C. Deveraux</a:t>
            </a:r>
            <a:endParaRPr lang="en-GB" sz="1600" b="1" dirty="0" smtClean="0"/>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GB" b="1" dirty="0" smtClean="0"/>
              <a:t>Division 1</a:t>
            </a:r>
            <a:br>
              <a:rPr lang="en-GB" b="1" dirty="0" smtClean="0"/>
            </a:br>
            <a:r>
              <a:rPr lang="en-GB" b="1" dirty="0" smtClean="0"/>
              <a:t>Middleton Cheney 5  v 0 Oakley </a:t>
            </a:r>
            <a:br>
              <a:rPr lang="en-GB" b="1" dirty="0" smtClean="0"/>
            </a:br>
            <a:r>
              <a:rPr lang="en-GB" b="1" dirty="0" smtClean="0"/>
              <a:t/>
            </a:r>
            <a:br>
              <a:rPr lang="en-GB" b="1" dirty="0" smtClean="0"/>
            </a:br>
            <a:r>
              <a:rPr lang="en-GB" b="1" dirty="0" smtClean="0"/>
              <a:t>Saturday, 03 September 2011</a:t>
            </a:r>
            <a:r>
              <a:rPr lang="en-GB" dirty="0" smtClean="0"/>
              <a:t/>
            </a:r>
            <a:br>
              <a:rPr lang="en-GB" dirty="0" smtClean="0"/>
            </a:br>
            <a:r>
              <a:rPr lang="en-GB" b="1" dirty="0" smtClean="0"/>
              <a:t>MIDDLETON CHENEY </a:t>
            </a:r>
            <a:endParaRPr lang="en-GB" dirty="0" smtClean="0"/>
          </a:p>
          <a:p>
            <a:r>
              <a:rPr lang="en-GB" dirty="0" smtClean="0"/>
              <a:t>Steve O’Brien (2)</a:t>
            </a:r>
          </a:p>
          <a:p>
            <a:r>
              <a:rPr lang="en-GB" dirty="0" smtClean="0"/>
              <a:t>Steve Ciballi</a:t>
            </a:r>
          </a:p>
          <a:p>
            <a:r>
              <a:rPr lang="en-GB" dirty="0" smtClean="0"/>
              <a:t>Luke Finch</a:t>
            </a:r>
          </a:p>
          <a:p>
            <a:r>
              <a:rPr lang="en-GB" dirty="0" smtClean="0"/>
              <a:t>Paul Carter </a:t>
            </a:r>
          </a:p>
          <a:p>
            <a:r>
              <a:rPr lang="en-GB" dirty="0" smtClean="0"/>
              <a:t>After a solid pre-season, Middleton welcomed Oakley to Astrop Road for the opening game of the season.</a:t>
            </a:r>
          </a:p>
          <a:p>
            <a:r>
              <a:rPr lang="en-GB" dirty="0" smtClean="0"/>
              <a:t>Cheney started a bit nervously and struggled to settle for the first quarter of an hour, but then began to get the ball down and got on top of the game. They went 1-0 up when Steve Ciballi found the net after 25 minutes and then doubled their lead when Robbie Brown delivered a perfect free kick to the far post for Luke Finch to head home. The home side continued to play some good passing football up to half time and were rewarded with a third goal from new signing Steve O’Brien, playing his first game for the club, slotting the ball home from long range after a defensive mix up.</a:t>
            </a:r>
          </a:p>
          <a:p>
            <a:r>
              <a:rPr lang="en-GB" dirty="0" smtClean="0"/>
              <a:t>Middleton continued to dominate the second period and increased their lead mid-way through the half courtesy of a penalty from the hard-working Paul Carter. O’Brien wrapped up the game and the three points with his second, and Cheney’s fifth, to give the home side a comfortable victory to start their season.</a:t>
            </a:r>
          </a:p>
          <a:p>
            <a:r>
              <a:rPr lang="en-GB" dirty="0" smtClean="0"/>
              <a:t>Paul Connelly picked up Cheney’s man of the match award for a hard working midfield performance in what was a very organised and disciplined team performance.</a:t>
            </a:r>
            <a:endParaRPr lang="en-GB"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North Oxford</a:t>
            </a:r>
            <a:r>
              <a:rPr lang="en-GB" b="1" dirty="0" smtClean="0"/>
              <a:t> 1 </a:t>
            </a:r>
            <a:r>
              <a:rPr lang="en-GB" b="1" u="sng" dirty="0" smtClean="0"/>
              <a:t>Middleton Cheney</a:t>
            </a:r>
            <a:r>
              <a:rPr lang="en-GB" b="1" dirty="0" smtClean="0"/>
              <a:t> 3</a:t>
            </a:r>
            <a:br>
              <a:rPr lang="en-GB" b="1" dirty="0" smtClean="0"/>
            </a:br>
            <a:r>
              <a:rPr lang="en-GB" b="1" dirty="0" smtClean="0"/>
              <a:t/>
            </a:r>
            <a:br>
              <a:rPr lang="en-GB" b="1" dirty="0" smtClean="0"/>
            </a:br>
            <a:r>
              <a:rPr lang="en-GB" b="1" dirty="0" smtClean="0"/>
              <a:t>Saturday, 10 March 2012</a:t>
            </a:r>
            <a:r>
              <a:rPr lang="en-GB" dirty="0" smtClean="0"/>
              <a:t/>
            </a:r>
            <a:br>
              <a:rPr lang="en-GB" dirty="0" smtClean="0"/>
            </a:br>
            <a:endParaRPr lang="en-GB" dirty="0" smtClean="0"/>
          </a:p>
          <a:p>
            <a:r>
              <a:rPr lang="en-GB" dirty="0" smtClean="0"/>
              <a:t>NO: Andrew Pantry </a:t>
            </a:r>
          </a:p>
          <a:p>
            <a:r>
              <a:rPr lang="en-GB" dirty="0" smtClean="0"/>
              <a:t>MC: Neil Wright, Steve Cabali, Chris Heritage</a:t>
            </a:r>
            <a:br>
              <a:rPr lang="en-GB" dirty="0" smtClean="0"/>
            </a:br>
            <a:r>
              <a:rPr lang="en-GB" dirty="0" smtClean="0"/>
              <a:t/>
            </a:r>
            <a:br>
              <a:rPr lang="en-GB" dirty="0" smtClean="0"/>
            </a:br>
            <a:r>
              <a:rPr lang="en-GB" dirty="0" smtClean="0"/>
              <a:t>Middle Cheney won 3-1 away to North Oxford at Cutteslowe Park, North opened the scoring when Andrew Pantry slotted home left footed after good work from Max Plamer; however on a very difficult surface, the muddy pitch led to mistakes and the visitors took full advantage with goals from Neil Wright, Steve Cabali and Chris Heritage to lead 3-1 at half time, Honours were even in the second half.</a:t>
            </a:r>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17</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5 v 1 Kidlington OB  </a:t>
            </a:r>
          </a:p>
          <a:p>
            <a:pPr eaLnBrk="1" hangingPunct="1">
              <a:lnSpc>
                <a:spcPct val="80000"/>
              </a:lnSpc>
              <a:buFontTx/>
              <a:buNone/>
            </a:pPr>
            <a:endParaRPr lang="en-GB" sz="2400" b="1" dirty="0" smtClean="0"/>
          </a:p>
          <a:p>
            <a:pPr eaLnBrk="1" hangingPunct="1">
              <a:lnSpc>
                <a:spcPct val="80000"/>
              </a:lnSpc>
              <a:buFontTx/>
              <a:buNone/>
            </a:pPr>
            <a:r>
              <a:rPr lang="en-GB" sz="1600" b="1" dirty="0" smtClean="0"/>
              <a:t>	</a:t>
            </a:r>
            <a:r>
              <a:rPr lang="en-GB" sz="1600" b="1" dirty="0" smtClean="0"/>
              <a:t>S. Ciballi</a:t>
            </a:r>
            <a:r>
              <a:rPr lang="en-GB" sz="1600" b="1" dirty="0" smtClean="0"/>
              <a:t>	</a:t>
            </a:r>
          </a:p>
          <a:p>
            <a:pPr eaLnBrk="1" hangingPunct="1">
              <a:lnSpc>
                <a:spcPct val="80000"/>
              </a:lnSpc>
              <a:buFontTx/>
              <a:buNone/>
            </a:pPr>
            <a:r>
              <a:rPr lang="en-GB" sz="1600" b="1" dirty="0" smtClean="0"/>
              <a:t>	</a:t>
            </a:r>
            <a:r>
              <a:rPr lang="en-GB" sz="1600" b="1" dirty="0" smtClean="0"/>
              <a:t>P. Carter</a:t>
            </a:r>
            <a:endParaRPr lang="en-GB" sz="1600" b="1" dirty="0" smtClean="0"/>
          </a:p>
          <a:p>
            <a:pPr eaLnBrk="1" hangingPunct="1">
              <a:lnSpc>
                <a:spcPct val="80000"/>
              </a:lnSpc>
              <a:buFontTx/>
              <a:buNone/>
            </a:pPr>
            <a:r>
              <a:rPr lang="en-GB" sz="1600" b="1" dirty="0" smtClean="0"/>
              <a:t>	P. Connolly</a:t>
            </a:r>
            <a:endParaRPr lang="en-GB" sz="1600" b="1" dirty="0" smtClean="0"/>
          </a:p>
          <a:p>
            <a:pPr eaLnBrk="1" hangingPunct="1">
              <a:lnSpc>
                <a:spcPct val="80000"/>
              </a:lnSpc>
              <a:buFontTx/>
              <a:buNone/>
            </a:pPr>
            <a:r>
              <a:rPr lang="en-GB" sz="1600" b="1" dirty="0" smtClean="0"/>
              <a:t>	</a:t>
            </a:r>
            <a:r>
              <a:rPr lang="en-GB" sz="1600" b="1" dirty="0" smtClean="0"/>
              <a:t>C. Heritage</a:t>
            </a:r>
            <a:endParaRPr lang="en-GB" sz="1600" b="1" dirty="0" smtClean="0"/>
          </a:p>
          <a:p>
            <a:pPr eaLnBrk="1" hangingPunct="1">
              <a:lnSpc>
                <a:spcPct val="80000"/>
              </a:lnSpc>
              <a:buFontTx/>
              <a:buNone/>
            </a:pPr>
            <a:r>
              <a:rPr lang="en-GB" sz="1600" b="1" dirty="0" smtClean="0"/>
              <a:t>	</a:t>
            </a:r>
            <a:r>
              <a:rPr lang="en-GB" sz="1600" b="1" dirty="0" smtClean="0"/>
              <a:t>S. White</a:t>
            </a:r>
            <a:endParaRPr lang="en-GB" sz="1600" b="1" dirty="0" smtClean="0"/>
          </a:p>
          <a:p>
            <a:pPr eaLnBrk="1" hangingPunct="1">
              <a:lnSpc>
                <a:spcPct val="80000"/>
              </a:lnSpc>
              <a:buFontTx/>
              <a:buNone/>
            </a:pPr>
            <a:r>
              <a:rPr lang="en-GB" sz="1600" b="1" dirty="0" smtClean="0"/>
              <a:t>	D. Fuller	Booked</a:t>
            </a:r>
            <a:endParaRPr lang="en-GB" sz="1600" b="1" dirty="0" smtClean="0"/>
          </a:p>
          <a:p>
            <a:pPr eaLnBrk="1" hangingPunct="1">
              <a:lnSpc>
                <a:spcPct val="80000"/>
              </a:lnSpc>
              <a:buFontTx/>
              <a:buNone/>
            </a:pPr>
            <a:r>
              <a:rPr lang="en-GB" sz="1600" b="1" dirty="0" smtClean="0"/>
              <a:t>	</a:t>
            </a:r>
            <a:r>
              <a:rPr lang="en-GB" sz="1600" b="1" dirty="0" smtClean="0"/>
              <a:t>A. Boyles</a:t>
            </a:r>
            <a:r>
              <a:rPr lang="en-GB" sz="1600" b="1" dirty="0" smtClean="0"/>
              <a:t>			Goal scorers	S. Twynham 2	</a:t>
            </a:r>
          </a:p>
          <a:p>
            <a:pPr eaLnBrk="1" hangingPunct="1">
              <a:lnSpc>
                <a:spcPct val="80000"/>
              </a:lnSpc>
              <a:buFontTx/>
              <a:buNone/>
            </a:pPr>
            <a:r>
              <a:rPr lang="en-GB" sz="1600" b="1" dirty="0" smtClean="0"/>
              <a:t>	</a:t>
            </a:r>
            <a:r>
              <a:rPr lang="en-GB" sz="1600" b="1" dirty="0" smtClean="0"/>
              <a:t>M. Ramsdale</a:t>
            </a:r>
            <a:r>
              <a:rPr lang="en-GB" sz="1600" b="1" dirty="0" smtClean="0"/>
              <a:t>					P. Connelly</a:t>
            </a:r>
          </a:p>
          <a:p>
            <a:pPr eaLnBrk="1" hangingPunct="1">
              <a:lnSpc>
                <a:spcPct val="80000"/>
              </a:lnSpc>
              <a:buFontTx/>
              <a:buNone/>
            </a:pPr>
            <a:r>
              <a:rPr lang="en-GB" sz="1600" b="1" dirty="0" smtClean="0"/>
              <a:t>	</a:t>
            </a:r>
            <a:r>
              <a:rPr lang="en-GB" sz="1600" b="1" dirty="0" smtClean="0"/>
              <a:t>C. Reynolds</a:t>
            </a:r>
            <a:r>
              <a:rPr lang="en-GB" sz="1600" b="1" dirty="0" smtClean="0"/>
              <a:t>					C. Heritage</a:t>
            </a:r>
          </a:p>
          <a:p>
            <a:pPr eaLnBrk="1" hangingPunct="1">
              <a:lnSpc>
                <a:spcPct val="80000"/>
              </a:lnSpc>
              <a:buFontTx/>
              <a:buNone/>
            </a:pPr>
            <a:r>
              <a:rPr lang="en-GB" sz="1600" b="1" dirty="0" smtClean="0"/>
              <a:t>	</a:t>
            </a:r>
            <a:r>
              <a:rPr lang="en-GB" sz="1600" b="1" dirty="0" smtClean="0"/>
              <a:t>S. Tynham</a:t>
            </a:r>
            <a:r>
              <a:rPr lang="en-GB" sz="1600" b="1" dirty="0" smtClean="0"/>
              <a:t>					S. White</a:t>
            </a:r>
          </a:p>
          <a:p>
            <a:pPr eaLnBrk="1" hangingPunct="1">
              <a:lnSpc>
                <a:spcPct val="80000"/>
              </a:lnSpc>
              <a:buFontTx/>
              <a:buNone/>
            </a:pPr>
            <a:r>
              <a:rPr lang="en-GB" sz="1600" b="1" dirty="0" smtClean="0"/>
              <a:t>	</a:t>
            </a:r>
            <a:r>
              <a:rPr lang="en-GB" sz="1600" b="1" dirty="0" smtClean="0"/>
              <a:t>N. Wright</a:t>
            </a:r>
            <a:r>
              <a:rPr lang="en-GB" sz="1600" b="1" dirty="0" smtClean="0"/>
              <a:t>			</a:t>
            </a:r>
          </a:p>
          <a:p>
            <a:pPr eaLnBrk="1" hangingPunct="1">
              <a:lnSpc>
                <a:spcPct val="80000"/>
              </a:lnSpc>
              <a:buFontTx/>
              <a:buNone/>
            </a:pPr>
            <a:r>
              <a:rPr lang="en-GB" sz="1600" b="1" dirty="0" smtClean="0"/>
              <a:t>	</a:t>
            </a:r>
            <a:r>
              <a:rPr lang="en-GB" sz="1600" b="1" dirty="0" smtClean="0"/>
              <a:t>E. Chevic</a:t>
            </a: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
            <a:ext cx="8784976" cy="3970318"/>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5 </a:t>
            </a:r>
            <a:r>
              <a:rPr lang="en-GB" b="1" u="sng" dirty="0" smtClean="0"/>
              <a:t>Kidlington OB</a:t>
            </a:r>
            <a:r>
              <a:rPr lang="en-GB" b="1" dirty="0" smtClean="0"/>
              <a:t> 1</a:t>
            </a:r>
            <a:br>
              <a:rPr lang="en-GB" b="1" dirty="0" smtClean="0"/>
            </a:br>
            <a:r>
              <a:rPr lang="en-GB" b="1" dirty="0" smtClean="0"/>
              <a:t/>
            </a:r>
            <a:br>
              <a:rPr lang="en-GB" b="1" dirty="0" smtClean="0"/>
            </a:br>
            <a:r>
              <a:rPr lang="en-GB" b="1" dirty="0" smtClean="0"/>
              <a:t>Saturday, 17 March 2012</a:t>
            </a:r>
            <a:r>
              <a:rPr lang="en-GB" dirty="0" smtClean="0"/>
              <a:t/>
            </a:r>
            <a:br>
              <a:rPr lang="en-GB" dirty="0" smtClean="0"/>
            </a:br>
            <a:endParaRPr lang="en-GB" dirty="0" smtClean="0"/>
          </a:p>
          <a:p>
            <a:r>
              <a:rPr lang="en-GB" dirty="0" smtClean="0"/>
              <a:t>MC: Steve Twynham (2), Paul Connelly, Chris Heritage, Stuart White </a:t>
            </a:r>
          </a:p>
          <a:p>
            <a:r>
              <a:rPr lang="en-GB" dirty="0" smtClean="0"/>
              <a:t>KOB: Daniel Burrows (pen) </a:t>
            </a:r>
          </a:p>
          <a:p>
            <a:r>
              <a:rPr lang="en-GB" dirty="0" smtClean="0"/>
              <a:t>Cheney completed a comfortable victory over visitors Kidlington on Saturday to consolidate their position at the top of Division One. Goals from Paul Connelly, Chris Heritage and a brace from Stevie Twynham gave the home side a 4-0 half time advantage, and although Daniel Burrows pulled a goal back for Kidlington from the penalty spot mid way through the second half, a fifth goal from Stuart White soon after ensured that Cheney finished with all three points. </a:t>
            </a:r>
            <a:endParaRPr lang="en-GB"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Banbury Guardian Report</a:t>
            </a:r>
            <a:endParaRPr lang="en-GB" dirty="0"/>
          </a:p>
        </p:txBody>
      </p:sp>
      <p:pic>
        <p:nvPicPr>
          <p:cNvPr id="1027" name="Picture 3" descr="C:\Users\martin57\Pictures\2012-03-25 Banbury Guardian Report 22-03-12\Banbury Guardian Report 22-03-12 001.jpg"/>
          <p:cNvPicPr>
            <a:picLocks noGrp="1" noChangeAspect="1" noChangeArrowheads="1"/>
          </p:cNvPicPr>
          <p:nvPr>
            <p:ph idx="1"/>
          </p:nvPr>
        </p:nvPicPr>
        <p:blipFill>
          <a:blip r:embed="rId2" cstate="print"/>
          <a:srcRect/>
          <a:stretch>
            <a:fillRect/>
          </a:stretch>
        </p:blipFill>
        <p:spPr bwMode="auto">
          <a:xfrm>
            <a:off x="1475656" y="1196752"/>
            <a:ext cx="6696744" cy="5661248"/>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March 31</a:t>
            </a:r>
            <a:r>
              <a:rPr lang="en-GB" b="1" baseline="30000" dirty="0" smtClean="0"/>
              <a:t>st</a:t>
            </a:r>
            <a:r>
              <a:rPr lang="en-GB" b="1" dirty="0" smtClean="0"/>
              <a:t> 2012</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Eynsham 2 v 2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a:t>
            </a:r>
            <a:r>
              <a:rPr lang="en-GB" sz="1600" b="1" dirty="0" smtClean="0"/>
              <a:t>S. Ciballi</a:t>
            </a:r>
            <a:r>
              <a:rPr lang="en-GB" sz="1600" b="1" dirty="0" smtClean="0"/>
              <a:t>	</a:t>
            </a:r>
          </a:p>
          <a:p>
            <a:pPr eaLnBrk="1" hangingPunct="1">
              <a:lnSpc>
                <a:spcPct val="80000"/>
              </a:lnSpc>
              <a:buFontTx/>
              <a:buNone/>
            </a:pPr>
            <a:r>
              <a:rPr lang="en-GB" sz="1600" b="1" dirty="0" smtClean="0"/>
              <a:t>	</a:t>
            </a:r>
            <a:r>
              <a:rPr lang="en-GB" sz="1600" b="1" dirty="0" smtClean="0"/>
              <a:t>P. Carter</a:t>
            </a:r>
            <a:endParaRPr lang="en-GB" sz="1600" b="1" dirty="0" smtClean="0"/>
          </a:p>
          <a:p>
            <a:pPr eaLnBrk="1" hangingPunct="1">
              <a:lnSpc>
                <a:spcPct val="80000"/>
              </a:lnSpc>
              <a:buFontTx/>
              <a:buNone/>
            </a:pPr>
            <a:r>
              <a:rPr lang="en-GB" sz="1600" b="1" dirty="0" smtClean="0"/>
              <a:t>	R. Brown</a:t>
            </a:r>
            <a:endParaRPr lang="en-GB" sz="1600" b="1" dirty="0" smtClean="0"/>
          </a:p>
          <a:p>
            <a:pPr eaLnBrk="1" hangingPunct="1">
              <a:lnSpc>
                <a:spcPct val="80000"/>
              </a:lnSpc>
              <a:buFontTx/>
              <a:buNone/>
            </a:pPr>
            <a:r>
              <a:rPr lang="en-GB" sz="1600" b="1" dirty="0" smtClean="0"/>
              <a:t>	</a:t>
            </a:r>
            <a:r>
              <a:rPr lang="en-GB" sz="1600" b="1" dirty="0" smtClean="0"/>
              <a:t>S. Finch</a:t>
            </a:r>
            <a:endParaRPr lang="en-GB" sz="1600" b="1" dirty="0" smtClean="0"/>
          </a:p>
          <a:p>
            <a:pPr eaLnBrk="1" hangingPunct="1">
              <a:lnSpc>
                <a:spcPct val="80000"/>
              </a:lnSpc>
              <a:buFontTx/>
              <a:buNone/>
            </a:pPr>
            <a:r>
              <a:rPr lang="en-GB" sz="1600" b="1" dirty="0" smtClean="0"/>
              <a:t>	</a:t>
            </a:r>
            <a:r>
              <a:rPr lang="en-GB" sz="1600" b="1" dirty="0" smtClean="0"/>
              <a:t>P. Connolly</a:t>
            </a:r>
            <a:endParaRPr lang="en-GB" sz="1600" b="1" dirty="0" smtClean="0"/>
          </a:p>
          <a:p>
            <a:pPr eaLnBrk="1" hangingPunct="1">
              <a:lnSpc>
                <a:spcPct val="80000"/>
              </a:lnSpc>
              <a:buFontTx/>
              <a:buNone/>
            </a:pPr>
            <a:r>
              <a:rPr lang="en-GB" sz="1600" b="1" dirty="0" smtClean="0"/>
              <a:t>	C. Heritage</a:t>
            </a:r>
            <a:endParaRPr lang="en-GB" sz="1600" b="1" dirty="0" smtClean="0"/>
          </a:p>
          <a:p>
            <a:pPr eaLnBrk="1" hangingPunct="1">
              <a:lnSpc>
                <a:spcPct val="80000"/>
              </a:lnSpc>
              <a:buFontTx/>
              <a:buNone/>
            </a:pPr>
            <a:r>
              <a:rPr lang="en-GB" sz="1600" b="1" dirty="0" smtClean="0"/>
              <a:t>	</a:t>
            </a:r>
            <a:r>
              <a:rPr lang="en-GB" sz="1600" b="1" dirty="0" smtClean="0"/>
              <a:t>S. White</a:t>
            </a:r>
            <a:r>
              <a:rPr lang="en-GB" sz="1600" b="1" dirty="0" smtClean="0"/>
              <a:t>			</a:t>
            </a:r>
            <a:r>
              <a:rPr lang="en-GB" sz="1600" b="1" dirty="0" smtClean="0"/>
              <a:t>Goal </a:t>
            </a:r>
            <a:r>
              <a:rPr lang="en-GB" sz="1600" b="1" dirty="0" smtClean="0"/>
              <a:t>scorers	S. White	</a:t>
            </a:r>
          </a:p>
          <a:p>
            <a:pPr eaLnBrk="1" hangingPunct="1">
              <a:lnSpc>
                <a:spcPct val="80000"/>
              </a:lnSpc>
              <a:buFontTx/>
              <a:buNone/>
            </a:pPr>
            <a:r>
              <a:rPr lang="en-GB" sz="1600" b="1" dirty="0" smtClean="0"/>
              <a:t>	</a:t>
            </a:r>
            <a:r>
              <a:rPr lang="en-GB" sz="1600" b="1" dirty="0" smtClean="0"/>
              <a:t>D. Fuller</a:t>
            </a:r>
            <a:r>
              <a:rPr lang="en-GB" sz="1600" b="1" dirty="0" smtClean="0"/>
              <a:t>					C. Heritage</a:t>
            </a:r>
          </a:p>
          <a:p>
            <a:pPr eaLnBrk="1" hangingPunct="1">
              <a:lnSpc>
                <a:spcPct val="80000"/>
              </a:lnSpc>
              <a:buFontTx/>
              <a:buNone/>
            </a:pPr>
            <a:r>
              <a:rPr lang="en-GB" sz="1600" b="1" dirty="0" smtClean="0"/>
              <a:t>	</a:t>
            </a:r>
            <a:r>
              <a:rPr lang="en-GB" sz="1600" b="1" dirty="0" smtClean="0"/>
              <a:t>A. Boyles</a:t>
            </a:r>
            <a:r>
              <a:rPr lang="en-GB" sz="1600" b="1" dirty="0" smtClean="0"/>
              <a:t>					</a:t>
            </a:r>
          </a:p>
          <a:p>
            <a:pPr eaLnBrk="1" hangingPunct="1">
              <a:lnSpc>
                <a:spcPct val="80000"/>
              </a:lnSpc>
              <a:buFontTx/>
              <a:buNone/>
            </a:pPr>
            <a:r>
              <a:rPr lang="en-GB" sz="1600" b="1" dirty="0" smtClean="0"/>
              <a:t>	</a:t>
            </a:r>
            <a:r>
              <a:rPr lang="en-GB" sz="1600" b="1" dirty="0" smtClean="0"/>
              <a:t>C. Reynolds</a:t>
            </a:r>
            <a:r>
              <a:rPr lang="en-GB" sz="1600" b="1" dirty="0" smtClean="0"/>
              <a:t>						</a:t>
            </a:r>
          </a:p>
          <a:p>
            <a:pPr eaLnBrk="1" hangingPunct="1">
              <a:lnSpc>
                <a:spcPct val="80000"/>
              </a:lnSpc>
              <a:buFontTx/>
              <a:buNone/>
            </a:pPr>
            <a:r>
              <a:rPr lang="en-GB" sz="1600" b="1" dirty="0" smtClean="0"/>
              <a:t>	</a:t>
            </a:r>
            <a:r>
              <a:rPr lang="en-GB" sz="1600" b="1" dirty="0" smtClean="0"/>
              <a:t>R. Markham</a:t>
            </a:r>
            <a:r>
              <a:rPr lang="en-GB" sz="1600" b="1" dirty="0" smtClean="0"/>
              <a:t>			</a:t>
            </a:r>
          </a:p>
          <a:p>
            <a:pPr eaLnBrk="1" hangingPunct="1">
              <a:lnSpc>
                <a:spcPct val="80000"/>
              </a:lnSpc>
              <a:buFontTx/>
              <a:buNone/>
            </a:pPr>
            <a:r>
              <a:rPr lang="en-GB" sz="1600" b="1" dirty="0" smtClean="0"/>
              <a:t>	</a:t>
            </a:r>
            <a:r>
              <a:rPr lang="en-GB" sz="1600" b="1" dirty="0" smtClean="0"/>
              <a:t>T. Salt</a:t>
            </a:r>
            <a:r>
              <a:rPr lang="en-GB" sz="1600" b="1" dirty="0" smtClean="0"/>
              <a:t>						</a:t>
            </a:r>
          </a:p>
          <a:p>
            <a:pPr eaLnBrk="1" hangingPunct="1">
              <a:lnSpc>
                <a:spcPct val="80000"/>
              </a:lnSpc>
              <a:buFontTx/>
              <a:buNone/>
            </a:pPr>
            <a:r>
              <a:rPr lang="en-GB" sz="1600" b="1" dirty="0" smtClean="0"/>
              <a:t>	N. </a:t>
            </a:r>
            <a:r>
              <a:rPr lang="en-GB" sz="1600" b="1" dirty="0" smtClean="0"/>
              <a:t>Wright</a:t>
            </a:r>
            <a:endParaRPr lang="en-GB" sz="1600" b="1" dirty="0" smtClean="0"/>
          </a:p>
          <a:p>
            <a:pPr eaLnBrk="1" hangingPunct="1">
              <a:lnSpc>
                <a:spcPct val="80000"/>
              </a:lnSpc>
              <a:buFontTx/>
              <a:buNone/>
            </a:pPr>
            <a:r>
              <a:rPr lang="en-GB" sz="1600" b="1" dirty="0" smtClean="0"/>
              <a:t>	</a:t>
            </a:r>
            <a:r>
              <a:rPr lang="en-GB" sz="1600" b="1" dirty="0" smtClean="0"/>
              <a:t>C. Deveraux</a:t>
            </a:r>
            <a:endParaRPr lang="en-GB" sz="1600" b="1" dirty="0" smtClean="0"/>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Eynsham</a:t>
            </a:r>
            <a:r>
              <a:rPr lang="en-GB" b="1" dirty="0" smtClean="0"/>
              <a:t> 2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31 March 2012</a:t>
            </a:r>
            <a:r>
              <a:rPr lang="en-GB" dirty="0" smtClean="0"/>
              <a:t/>
            </a:r>
            <a:br>
              <a:rPr lang="en-GB" dirty="0" smtClean="0"/>
            </a:br>
            <a:endParaRPr lang="en-GB" dirty="0" smtClean="0"/>
          </a:p>
          <a:p>
            <a:r>
              <a:rPr lang="en-GB" dirty="0" smtClean="0"/>
              <a:t>Eynsham:, Jamie Hodges, Andy Glossop</a:t>
            </a:r>
          </a:p>
          <a:p>
            <a:r>
              <a:rPr lang="en-GB" dirty="0" smtClean="0"/>
              <a:t>Middleton Ch:, White, Heritage</a:t>
            </a:r>
          </a:p>
          <a:p>
            <a:r>
              <a:rPr lang="en-GB" dirty="0" smtClean="0"/>
              <a:t>A glorious afternoon on a hard bumpy pitch saw honors even between the top two sides in division 1. The game was played in the right manner throughout with Eynsham maybe just shading the chances on goal. Thanks to the Cheney lads for coming back to the pub and some good banter.</a:t>
            </a:r>
            <a:endParaRPr lang="en-GB"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7</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0  v  5 Riverside</a:t>
            </a:r>
          </a:p>
          <a:p>
            <a:pPr eaLnBrk="1" hangingPunct="1">
              <a:lnSpc>
                <a:spcPct val="80000"/>
              </a:lnSpc>
              <a:buFontTx/>
              <a:buNone/>
            </a:pPr>
            <a:endParaRPr lang="en-GB" sz="2400" b="1" dirty="0" smtClean="0"/>
          </a:p>
          <a:p>
            <a:pPr eaLnBrk="1" hangingPunct="1">
              <a:lnSpc>
                <a:spcPct val="80000"/>
              </a:lnSpc>
              <a:buFontTx/>
              <a:buNone/>
            </a:pPr>
            <a:r>
              <a:rPr lang="en-GB" sz="1600" b="1" dirty="0" smtClean="0"/>
              <a:t>	</a:t>
            </a:r>
            <a:r>
              <a:rPr lang="en-GB" sz="1600" b="1" dirty="0" smtClean="0"/>
              <a:t>S. Ciballi</a:t>
            </a:r>
            <a:r>
              <a:rPr lang="en-GB" sz="1600" b="1" dirty="0" smtClean="0"/>
              <a:t>	</a:t>
            </a:r>
          </a:p>
          <a:p>
            <a:pPr eaLnBrk="1" hangingPunct="1">
              <a:lnSpc>
                <a:spcPct val="80000"/>
              </a:lnSpc>
              <a:buFontTx/>
              <a:buNone/>
            </a:pPr>
            <a:r>
              <a:rPr lang="en-GB" sz="1600" b="1" dirty="0" smtClean="0"/>
              <a:t>	</a:t>
            </a:r>
            <a:r>
              <a:rPr lang="en-GB" sz="1600" b="1" dirty="0" smtClean="0"/>
              <a:t>P. Carter</a:t>
            </a:r>
            <a:endParaRPr lang="en-GB" sz="1600" b="1" dirty="0" smtClean="0"/>
          </a:p>
          <a:p>
            <a:pPr eaLnBrk="1" hangingPunct="1">
              <a:lnSpc>
                <a:spcPct val="80000"/>
              </a:lnSpc>
              <a:buFontTx/>
              <a:buNone/>
            </a:pPr>
            <a:r>
              <a:rPr lang="en-GB" sz="1600" b="1" dirty="0" smtClean="0"/>
              <a:t>	R. Brown</a:t>
            </a:r>
            <a:endParaRPr lang="en-GB" sz="1600" b="1" dirty="0" smtClean="0"/>
          </a:p>
          <a:p>
            <a:pPr eaLnBrk="1" hangingPunct="1">
              <a:lnSpc>
                <a:spcPct val="80000"/>
              </a:lnSpc>
              <a:buFontTx/>
              <a:buNone/>
            </a:pPr>
            <a:r>
              <a:rPr lang="en-GB" sz="1600" b="1" dirty="0" smtClean="0"/>
              <a:t>	</a:t>
            </a:r>
            <a:r>
              <a:rPr lang="en-GB" sz="1600" b="1" dirty="0" smtClean="0"/>
              <a:t>S. Finch</a:t>
            </a:r>
            <a:endParaRPr lang="en-GB" sz="1600" b="1" dirty="0" smtClean="0"/>
          </a:p>
          <a:p>
            <a:pPr eaLnBrk="1" hangingPunct="1">
              <a:lnSpc>
                <a:spcPct val="80000"/>
              </a:lnSpc>
              <a:buFontTx/>
              <a:buNone/>
            </a:pPr>
            <a:r>
              <a:rPr lang="en-GB" sz="1600" b="1" dirty="0" smtClean="0"/>
              <a:t>	</a:t>
            </a:r>
            <a:r>
              <a:rPr lang="en-GB" sz="1600" b="1" dirty="0" smtClean="0"/>
              <a:t>R. Mason</a:t>
            </a:r>
            <a:endParaRPr lang="en-GB" sz="1600" b="1" dirty="0" smtClean="0"/>
          </a:p>
          <a:p>
            <a:pPr eaLnBrk="1" hangingPunct="1">
              <a:lnSpc>
                <a:spcPct val="80000"/>
              </a:lnSpc>
              <a:buFontTx/>
              <a:buNone/>
            </a:pPr>
            <a:r>
              <a:rPr lang="en-GB" sz="1600" b="1" dirty="0" smtClean="0"/>
              <a:t>	P. Connolly</a:t>
            </a:r>
            <a:endParaRPr lang="en-GB" sz="1600" b="1" dirty="0" smtClean="0"/>
          </a:p>
          <a:p>
            <a:pPr eaLnBrk="1" hangingPunct="1">
              <a:lnSpc>
                <a:spcPct val="80000"/>
              </a:lnSpc>
              <a:buFontTx/>
              <a:buNone/>
            </a:pPr>
            <a:r>
              <a:rPr lang="en-GB" sz="1600" b="1" dirty="0" smtClean="0"/>
              <a:t>	</a:t>
            </a:r>
            <a:r>
              <a:rPr lang="en-GB" sz="1600" b="1" dirty="0" smtClean="0"/>
              <a:t>C. Heritage</a:t>
            </a:r>
            <a:r>
              <a:rPr lang="en-GB" sz="1600" b="1" dirty="0" smtClean="0"/>
              <a:t>				Goal scorers	</a:t>
            </a:r>
          </a:p>
          <a:p>
            <a:pPr eaLnBrk="1" hangingPunct="1">
              <a:lnSpc>
                <a:spcPct val="80000"/>
              </a:lnSpc>
              <a:buFontTx/>
              <a:buNone/>
            </a:pPr>
            <a:r>
              <a:rPr lang="en-GB" sz="1600" b="1" dirty="0" smtClean="0"/>
              <a:t>	</a:t>
            </a:r>
            <a:r>
              <a:rPr lang="en-GB" sz="1600" b="1" dirty="0" smtClean="0"/>
              <a:t>P. White</a:t>
            </a:r>
            <a:r>
              <a:rPr lang="en-GB" sz="1600" b="1" dirty="0" smtClean="0"/>
              <a:t>						</a:t>
            </a:r>
          </a:p>
          <a:p>
            <a:pPr eaLnBrk="1" hangingPunct="1">
              <a:lnSpc>
                <a:spcPct val="80000"/>
              </a:lnSpc>
              <a:buFontTx/>
              <a:buNone/>
            </a:pPr>
            <a:r>
              <a:rPr lang="en-GB" sz="1600" b="1" dirty="0" smtClean="0"/>
              <a:t>	</a:t>
            </a:r>
            <a:r>
              <a:rPr lang="en-GB" sz="1600" b="1" dirty="0" smtClean="0"/>
              <a:t>D. Fuller</a:t>
            </a:r>
            <a:r>
              <a:rPr lang="en-GB" sz="1600" b="1" dirty="0" smtClean="0"/>
              <a:t>						</a:t>
            </a:r>
          </a:p>
          <a:p>
            <a:pPr eaLnBrk="1" hangingPunct="1">
              <a:lnSpc>
                <a:spcPct val="80000"/>
              </a:lnSpc>
              <a:buFontTx/>
              <a:buNone/>
            </a:pPr>
            <a:r>
              <a:rPr lang="en-GB" sz="1600" b="1" dirty="0" smtClean="0"/>
              <a:t>	</a:t>
            </a:r>
            <a:r>
              <a:rPr lang="en-GB" sz="1600" b="1" dirty="0" smtClean="0"/>
              <a:t>A. Boyles</a:t>
            </a:r>
            <a:r>
              <a:rPr lang="en-GB" sz="1600" b="1" dirty="0" smtClean="0"/>
              <a:t>						</a:t>
            </a:r>
          </a:p>
          <a:p>
            <a:pPr eaLnBrk="1" hangingPunct="1">
              <a:lnSpc>
                <a:spcPct val="80000"/>
              </a:lnSpc>
              <a:buFontTx/>
              <a:buNone/>
            </a:pPr>
            <a:r>
              <a:rPr lang="en-GB" sz="1600" b="1" dirty="0" smtClean="0"/>
              <a:t>	</a:t>
            </a:r>
            <a:r>
              <a:rPr lang="en-GB" sz="1600" b="1" dirty="0" smtClean="0"/>
              <a:t>C. Reynolds</a:t>
            </a:r>
            <a:r>
              <a:rPr lang="en-GB" sz="1600" b="1" dirty="0" smtClean="0"/>
              <a:t>			</a:t>
            </a:r>
          </a:p>
          <a:p>
            <a:pPr eaLnBrk="1" hangingPunct="1">
              <a:lnSpc>
                <a:spcPct val="80000"/>
              </a:lnSpc>
              <a:buFontTx/>
              <a:buNone/>
            </a:pPr>
            <a:r>
              <a:rPr lang="en-GB" sz="1600" b="1" dirty="0" smtClean="0"/>
              <a:t>	</a:t>
            </a:r>
            <a:r>
              <a:rPr lang="en-GB" sz="1600" b="1" dirty="0" smtClean="0"/>
              <a:t>N. Wright</a:t>
            </a:r>
            <a:r>
              <a:rPr lang="en-GB" sz="1600" b="1" dirty="0" smtClean="0"/>
              <a:t>						</a:t>
            </a:r>
          </a:p>
          <a:p>
            <a:pPr eaLnBrk="1" hangingPunct="1">
              <a:lnSpc>
                <a:spcPct val="80000"/>
              </a:lnSpc>
              <a:buFontTx/>
              <a:buNone/>
            </a:pPr>
            <a:r>
              <a:rPr lang="en-GB" sz="1600" b="1" dirty="0" smtClean="0"/>
              <a:t>	C. Deveraux</a:t>
            </a:r>
            <a:endParaRPr lang="en-GB" sz="1600" b="1" dirty="0" smtClean="0"/>
          </a:p>
          <a:p>
            <a:pPr eaLnBrk="1" hangingPunct="1">
              <a:lnSpc>
                <a:spcPct val="80000"/>
              </a:lnSpc>
              <a:buFontTx/>
              <a:buNone/>
            </a:pPr>
            <a:r>
              <a:rPr lang="en-GB" sz="1600" b="1" dirty="0" smtClean="0"/>
              <a:t>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286232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0 </a:t>
            </a:r>
            <a:r>
              <a:rPr lang="en-GB" b="1" u="sng" dirty="0" smtClean="0"/>
              <a:t>Riverside</a:t>
            </a:r>
            <a:r>
              <a:rPr lang="en-GB" b="1" dirty="0" smtClean="0"/>
              <a:t> 5</a:t>
            </a:r>
            <a:br>
              <a:rPr lang="en-GB" b="1" dirty="0" smtClean="0"/>
            </a:br>
            <a:r>
              <a:rPr lang="en-GB" b="1" dirty="0" smtClean="0"/>
              <a:t/>
            </a:r>
            <a:br>
              <a:rPr lang="en-GB" b="1" dirty="0" smtClean="0"/>
            </a:br>
            <a:r>
              <a:rPr lang="en-GB" b="1" dirty="0" smtClean="0"/>
              <a:t>Saturday, 07 April 2012</a:t>
            </a:r>
            <a:r>
              <a:rPr lang="en-GB" dirty="0" smtClean="0"/>
              <a:t/>
            </a:r>
            <a:br>
              <a:rPr lang="en-GB" dirty="0" smtClean="0"/>
            </a:br>
            <a:endParaRPr lang="en-GB" dirty="0" smtClean="0"/>
          </a:p>
          <a:p>
            <a:r>
              <a:rPr lang="en-GB" dirty="0" smtClean="0"/>
              <a:t>scorers not recorded on result sheet </a:t>
            </a:r>
          </a:p>
          <a:p>
            <a:r>
              <a:rPr lang="en-GB" dirty="0" smtClean="0"/>
              <a:t>Cheney came unstuck in their promotion chase against fellow title candidates Riverside. The visitors dominated play throughout and registered their goals at regular intervals through the game to secure a comfortable victory and a deserved three points.</a:t>
            </a:r>
            <a:endParaRPr lang="en-GB"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14</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fontScale="92500" lnSpcReduction="10000"/>
          </a:bodyPr>
          <a:lstStyle/>
          <a:p>
            <a:pPr algn="ctr" eaLnBrk="1" hangingPunct="1">
              <a:lnSpc>
                <a:spcPct val="80000"/>
              </a:lnSpc>
              <a:buFontTx/>
              <a:buNone/>
            </a:pPr>
            <a:r>
              <a:rPr lang="en-GB" sz="2400" b="1" dirty="0" smtClean="0"/>
              <a:t>     Middleton Cheney  1 v 0 Yarnton</a:t>
            </a:r>
          </a:p>
          <a:p>
            <a:pPr eaLnBrk="1" hangingPunct="1">
              <a:lnSpc>
                <a:spcPct val="80000"/>
              </a:lnSpc>
              <a:buFontTx/>
              <a:buNone/>
            </a:pPr>
            <a:endParaRPr lang="en-GB" sz="2400" b="1" dirty="0" smtClean="0"/>
          </a:p>
          <a:p>
            <a:pPr eaLnBrk="1" hangingPunct="1">
              <a:lnSpc>
                <a:spcPct val="80000"/>
              </a:lnSpc>
              <a:buFontTx/>
              <a:buNone/>
            </a:pPr>
            <a:r>
              <a:rPr lang="en-GB" sz="1600" b="1" dirty="0" smtClean="0"/>
              <a:t>	S. Ciballi</a:t>
            </a:r>
            <a:r>
              <a:rPr lang="en-GB" sz="1600" b="1" dirty="0" smtClean="0"/>
              <a:t>		</a:t>
            </a:r>
          </a:p>
          <a:p>
            <a:pPr eaLnBrk="1" hangingPunct="1">
              <a:lnSpc>
                <a:spcPct val="80000"/>
              </a:lnSpc>
              <a:buFontTx/>
              <a:buNone/>
            </a:pPr>
            <a:r>
              <a:rPr lang="en-GB" sz="1600" b="1" dirty="0" smtClean="0"/>
              <a:t>	</a:t>
            </a:r>
            <a:r>
              <a:rPr lang="en-GB" sz="1600" b="1" dirty="0" smtClean="0"/>
              <a:t>P. Carter</a:t>
            </a:r>
            <a:endParaRPr lang="en-GB" sz="1600" b="1" dirty="0" smtClean="0"/>
          </a:p>
          <a:p>
            <a:pPr eaLnBrk="1" hangingPunct="1">
              <a:lnSpc>
                <a:spcPct val="80000"/>
              </a:lnSpc>
              <a:buFontTx/>
              <a:buNone/>
            </a:pPr>
            <a:r>
              <a:rPr lang="en-GB" sz="1600" b="1" dirty="0" smtClean="0"/>
              <a:t>	R. Brown</a:t>
            </a:r>
            <a:endParaRPr lang="en-GB" sz="1600" b="1" dirty="0" smtClean="0"/>
          </a:p>
          <a:p>
            <a:pPr eaLnBrk="1" hangingPunct="1">
              <a:lnSpc>
                <a:spcPct val="80000"/>
              </a:lnSpc>
              <a:buFontTx/>
              <a:buNone/>
            </a:pPr>
            <a:r>
              <a:rPr lang="en-GB" sz="1600" b="1" dirty="0" smtClean="0"/>
              <a:t>	</a:t>
            </a:r>
            <a:r>
              <a:rPr lang="en-GB" sz="1600" b="1" dirty="0" smtClean="0"/>
              <a:t>S. Finch</a:t>
            </a:r>
            <a:endParaRPr lang="en-GB" sz="1600" b="1" dirty="0" smtClean="0"/>
          </a:p>
          <a:p>
            <a:pPr eaLnBrk="1" hangingPunct="1">
              <a:lnSpc>
                <a:spcPct val="80000"/>
              </a:lnSpc>
              <a:buFontTx/>
              <a:buNone/>
            </a:pPr>
            <a:r>
              <a:rPr lang="en-GB" sz="1600" b="1" dirty="0" smtClean="0"/>
              <a:t>	</a:t>
            </a:r>
            <a:r>
              <a:rPr lang="en-GB" sz="1600" b="1" dirty="0" smtClean="0"/>
              <a:t>R. Mason</a:t>
            </a:r>
            <a:endParaRPr lang="en-GB" sz="1600" b="1" dirty="0" smtClean="0"/>
          </a:p>
          <a:p>
            <a:pPr eaLnBrk="1" hangingPunct="1">
              <a:lnSpc>
                <a:spcPct val="80000"/>
              </a:lnSpc>
              <a:buFontTx/>
              <a:buNone/>
            </a:pPr>
            <a:r>
              <a:rPr lang="en-GB" sz="1600" b="1" dirty="0" smtClean="0"/>
              <a:t>	P. Connolly</a:t>
            </a:r>
            <a:endParaRPr lang="en-GB" sz="1600" b="1" dirty="0" smtClean="0"/>
          </a:p>
          <a:p>
            <a:pPr eaLnBrk="1" hangingPunct="1">
              <a:lnSpc>
                <a:spcPct val="80000"/>
              </a:lnSpc>
              <a:buFontTx/>
              <a:buNone/>
            </a:pPr>
            <a:r>
              <a:rPr lang="en-GB" sz="1600" b="1" dirty="0" smtClean="0"/>
              <a:t>	</a:t>
            </a:r>
            <a:r>
              <a:rPr lang="en-GB" sz="1600" b="1" dirty="0" smtClean="0"/>
              <a:t>C. Heritage</a:t>
            </a:r>
            <a:r>
              <a:rPr lang="en-GB" sz="1600" b="1" dirty="0" smtClean="0"/>
              <a:t>				Goal scorers	P. Carter (</a:t>
            </a:r>
            <a:r>
              <a:rPr lang="en-GB" sz="1600" b="1" dirty="0" smtClean="0"/>
              <a:t>pen)</a:t>
            </a:r>
            <a:endParaRPr lang="en-GB" sz="1600" b="1" dirty="0" smtClean="0"/>
          </a:p>
          <a:p>
            <a:pPr eaLnBrk="1" hangingPunct="1">
              <a:lnSpc>
                <a:spcPct val="80000"/>
              </a:lnSpc>
              <a:buFontTx/>
              <a:buNone/>
            </a:pPr>
            <a:r>
              <a:rPr lang="en-GB" sz="1600" b="1" dirty="0" smtClean="0"/>
              <a:t>	</a:t>
            </a:r>
            <a:r>
              <a:rPr lang="en-GB" sz="1600" b="1" dirty="0" smtClean="0"/>
              <a:t>D. Fuller</a:t>
            </a:r>
            <a:r>
              <a:rPr lang="en-GB" sz="1600" b="1" dirty="0" smtClean="0"/>
              <a:t>						</a:t>
            </a:r>
          </a:p>
          <a:p>
            <a:pPr eaLnBrk="1" hangingPunct="1">
              <a:lnSpc>
                <a:spcPct val="80000"/>
              </a:lnSpc>
              <a:buFontTx/>
              <a:buNone/>
            </a:pPr>
            <a:r>
              <a:rPr lang="en-GB" sz="1600" b="1" dirty="0" smtClean="0"/>
              <a:t>	</a:t>
            </a:r>
            <a:r>
              <a:rPr lang="en-GB" sz="1600" b="1" dirty="0" smtClean="0"/>
              <a:t>A. Boyles</a:t>
            </a:r>
            <a:r>
              <a:rPr lang="en-GB" sz="1600" b="1" dirty="0" smtClean="0"/>
              <a:t>						</a:t>
            </a:r>
          </a:p>
          <a:p>
            <a:pPr eaLnBrk="1" hangingPunct="1">
              <a:lnSpc>
                <a:spcPct val="80000"/>
              </a:lnSpc>
              <a:buFontTx/>
              <a:buNone/>
            </a:pPr>
            <a:r>
              <a:rPr lang="en-GB" sz="1600" b="1" dirty="0" smtClean="0"/>
              <a:t>	</a:t>
            </a:r>
            <a:r>
              <a:rPr lang="en-GB" sz="1600" b="1" dirty="0" smtClean="0"/>
              <a:t>C. Reynolds</a:t>
            </a:r>
            <a:r>
              <a:rPr lang="en-GB" sz="1600" b="1" dirty="0" smtClean="0"/>
              <a:t>						</a:t>
            </a:r>
          </a:p>
          <a:p>
            <a:pPr eaLnBrk="1" hangingPunct="1">
              <a:lnSpc>
                <a:spcPct val="80000"/>
              </a:lnSpc>
              <a:buFontTx/>
              <a:buNone/>
            </a:pPr>
            <a:r>
              <a:rPr lang="en-GB" sz="1600" b="1" dirty="0" smtClean="0"/>
              <a:t>	</a:t>
            </a:r>
            <a:r>
              <a:rPr lang="en-GB" sz="1600" b="1" dirty="0" smtClean="0"/>
              <a:t>R. Markham</a:t>
            </a:r>
            <a:r>
              <a:rPr lang="en-GB" sz="1600" b="1" dirty="0" smtClean="0"/>
              <a:t>			</a:t>
            </a:r>
          </a:p>
          <a:p>
            <a:pPr eaLnBrk="1" hangingPunct="1">
              <a:lnSpc>
                <a:spcPct val="80000"/>
              </a:lnSpc>
              <a:buFontTx/>
              <a:buNone/>
            </a:pPr>
            <a:r>
              <a:rPr lang="en-GB" sz="1600" b="1" dirty="0" smtClean="0"/>
              <a:t>	</a:t>
            </a:r>
            <a:r>
              <a:rPr lang="en-GB" sz="1600" b="1" dirty="0" smtClean="0"/>
              <a:t>S. Tynham</a:t>
            </a:r>
            <a:r>
              <a:rPr lang="en-GB" sz="1600" b="1" dirty="0" smtClean="0"/>
              <a:t>						</a:t>
            </a:r>
          </a:p>
          <a:p>
            <a:pPr eaLnBrk="1" hangingPunct="1">
              <a:lnSpc>
                <a:spcPct val="80000"/>
              </a:lnSpc>
              <a:buFontTx/>
              <a:buNone/>
            </a:pPr>
            <a:r>
              <a:rPr lang="en-GB" sz="1600" b="1" dirty="0" smtClean="0"/>
              <a:t>	N. Wright</a:t>
            </a:r>
            <a:endParaRPr lang="en-GB" sz="1600" b="1" dirty="0" smtClean="0"/>
          </a:p>
          <a:p>
            <a:pPr eaLnBrk="1" hangingPunct="1">
              <a:lnSpc>
                <a:spcPct val="80000"/>
              </a:lnSpc>
              <a:buFontTx/>
              <a:buNone/>
            </a:pPr>
            <a:r>
              <a:rPr lang="en-GB" sz="1600" b="1" dirty="0" smtClean="0"/>
              <a:t>	</a:t>
            </a:r>
            <a:r>
              <a:rPr lang="en-GB" sz="1600" b="1" dirty="0" smtClean="0"/>
              <a:t>C. Deveraux</a:t>
            </a:r>
            <a:endParaRPr lang="en-GB" sz="1600" b="1" dirty="0" smtClean="0"/>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2862322"/>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Middleton Cheney</a:t>
            </a:r>
            <a:r>
              <a:rPr lang="en-GB" b="1" dirty="0" smtClean="0"/>
              <a:t> 1 </a:t>
            </a:r>
            <a:r>
              <a:rPr lang="en-GB" b="1" u="sng" dirty="0" smtClean="0"/>
              <a:t>Yarnton</a:t>
            </a:r>
            <a:r>
              <a:rPr lang="en-GB" b="1" dirty="0" smtClean="0"/>
              <a:t> 0</a:t>
            </a:r>
            <a:br>
              <a:rPr lang="en-GB" b="1" dirty="0" smtClean="0"/>
            </a:br>
            <a:r>
              <a:rPr lang="en-GB" b="1" dirty="0" smtClean="0"/>
              <a:t/>
            </a:r>
            <a:br>
              <a:rPr lang="en-GB" b="1" dirty="0" smtClean="0"/>
            </a:br>
            <a:r>
              <a:rPr lang="en-GB" b="1" dirty="0" smtClean="0"/>
              <a:t>Saturday, 14 April 2012</a:t>
            </a:r>
            <a:r>
              <a:rPr lang="en-GB" dirty="0" smtClean="0"/>
              <a:t/>
            </a:r>
            <a:br>
              <a:rPr lang="en-GB" dirty="0" smtClean="0"/>
            </a:br>
            <a:endParaRPr lang="en-GB" dirty="0" smtClean="0"/>
          </a:p>
          <a:p>
            <a:r>
              <a:rPr lang="en-GB" dirty="0" smtClean="0"/>
              <a:t>MC: Paul Carter (pen) </a:t>
            </a:r>
          </a:p>
          <a:p>
            <a:r>
              <a:rPr lang="en-GB" dirty="0" smtClean="0"/>
              <a:t>A twice-taken Paul Carter penalty mid way through the second half was enough to secure the three points from this game and ensure that Cheney maintained their position at the top of the Division One table.</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5300" b="1" dirty="0" smtClean="0"/>
              <a:t>September 10</a:t>
            </a:r>
            <a:r>
              <a:rPr lang="en-GB" sz="5300" b="1" baseline="30000" dirty="0" smtClean="0"/>
              <a:t>th</a:t>
            </a:r>
            <a:r>
              <a:rPr lang="en-GB" sz="5300" b="1" dirty="0" smtClean="0"/>
              <a:t> 2011</a:t>
            </a:r>
            <a:br>
              <a:rPr lang="en-GB" sz="5300" b="1" dirty="0" smtClean="0"/>
            </a:br>
            <a:r>
              <a:rPr lang="en-GB" sz="2700" b="1" dirty="0" smtClean="0"/>
              <a:t>Oxon Senior League Div I - Away</a:t>
            </a:r>
            <a:endParaRPr lang="en-GB" dirty="0"/>
          </a:p>
        </p:txBody>
      </p:sp>
      <p:sp>
        <p:nvSpPr>
          <p:cNvPr id="3" name="Content Placeholder 2"/>
          <p:cNvSpPr>
            <a:spLocks noGrp="1"/>
          </p:cNvSpPr>
          <p:nvPr>
            <p:ph idx="1"/>
          </p:nvPr>
        </p:nvSpPr>
        <p:spPr/>
        <p:txBody>
          <a:bodyPr>
            <a:normAutofit fontScale="77500" lnSpcReduction="20000"/>
          </a:bodyPr>
          <a:lstStyle/>
          <a:p>
            <a:pPr algn="ctr">
              <a:buNone/>
            </a:pPr>
            <a:r>
              <a:rPr lang="en-GB" sz="2800" b="1" dirty="0" smtClean="0"/>
              <a:t>Kidlington OB 2 V 2 Middleton Cheney</a:t>
            </a:r>
          </a:p>
          <a:p>
            <a:pPr>
              <a:buNone/>
            </a:pPr>
            <a:endParaRPr lang="en-GB" sz="1600" b="1" dirty="0" smtClean="0"/>
          </a:p>
          <a:p>
            <a:pPr>
              <a:buNone/>
            </a:pPr>
            <a:r>
              <a:rPr lang="en-GB" sz="1600" b="1" dirty="0" smtClean="0"/>
              <a:t>	</a:t>
            </a:r>
            <a:r>
              <a:rPr lang="en-GB" sz="1900" b="1" dirty="0" smtClean="0"/>
              <a:t>T. Williams</a:t>
            </a:r>
          </a:p>
          <a:p>
            <a:pPr>
              <a:buNone/>
            </a:pPr>
            <a:r>
              <a:rPr lang="en-GB" sz="1900" b="1" dirty="0" smtClean="0"/>
              <a:t>	S. Ciballi</a:t>
            </a:r>
          </a:p>
          <a:p>
            <a:pPr>
              <a:buNone/>
            </a:pPr>
            <a:r>
              <a:rPr lang="en-GB" sz="1900" b="1" dirty="0" smtClean="0"/>
              <a:t>	S. Twynham</a:t>
            </a:r>
          </a:p>
          <a:p>
            <a:pPr>
              <a:buNone/>
            </a:pPr>
            <a:r>
              <a:rPr lang="en-GB" sz="1900" b="1" dirty="0" smtClean="0"/>
              <a:t>	P. Carter				Goal  Score		  P. Carter                   R. Brown		 		   	</a:t>
            </a:r>
            <a:r>
              <a:rPr lang="en-GB" sz="1900" b="1" smtClean="0"/>
              <a:t>                       </a:t>
            </a:r>
            <a:r>
              <a:rPr lang="en-GB" sz="1900" b="1" dirty="0" smtClean="0"/>
              <a:t>S. Twynham</a:t>
            </a:r>
          </a:p>
          <a:p>
            <a:pPr>
              <a:buNone/>
            </a:pPr>
            <a:r>
              <a:rPr lang="en-GB" sz="1900" b="1" dirty="0" smtClean="0"/>
              <a:t>	S. Finch   </a:t>
            </a:r>
          </a:p>
          <a:p>
            <a:pPr>
              <a:buNone/>
            </a:pPr>
            <a:r>
              <a:rPr lang="en-GB" sz="1900" b="1" dirty="0" smtClean="0"/>
              <a:t>	R. Mason</a:t>
            </a:r>
          </a:p>
          <a:p>
            <a:pPr>
              <a:buNone/>
            </a:pPr>
            <a:r>
              <a:rPr lang="en-GB" sz="1900" b="1" dirty="0" smtClean="0"/>
              <a:t>	P. Connolly</a:t>
            </a:r>
          </a:p>
          <a:p>
            <a:pPr>
              <a:buNone/>
            </a:pPr>
            <a:r>
              <a:rPr lang="en-GB" sz="1900" b="1" dirty="0" smtClean="0"/>
              <a:t>	C. Heritage</a:t>
            </a:r>
          </a:p>
          <a:p>
            <a:pPr>
              <a:buNone/>
            </a:pPr>
            <a:r>
              <a:rPr lang="en-GB" sz="1900" b="1" dirty="0" smtClean="0"/>
              <a:t>	D. Fuller</a:t>
            </a:r>
          </a:p>
          <a:p>
            <a:pPr>
              <a:buNone/>
            </a:pPr>
            <a:r>
              <a:rPr lang="en-GB" sz="1900" b="1" dirty="0" smtClean="0"/>
              <a:t>	S. O’Brian</a:t>
            </a:r>
          </a:p>
          <a:p>
            <a:pPr>
              <a:buNone/>
            </a:pPr>
            <a:r>
              <a:rPr lang="en-GB" sz="1900" b="1" dirty="0" smtClean="0"/>
              <a:t>	T. Salt    </a:t>
            </a:r>
          </a:p>
          <a:p>
            <a:pPr>
              <a:buNone/>
            </a:pPr>
            <a:r>
              <a:rPr lang="en-GB" sz="1900" b="1" dirty="0" smtClean="0"/>
              <a:t>	L. Finch</a:t>
            </a:r>
          </a:p>
          <a:p>
            <a:pPr>
              <a:buNone/>
            </a:pPr>
            <a:r>
              <a:rPr lang="en-GB" sz="1900" b="1" dirty="0" smtClean="0"/>
              <a:t>	H. Mitchell                            </a:t>
            </a:r>
          </a:p>
          <a:p>
            <a:pPr>
              <a:buNone/>
            </a:pPr>
            <a:r>
              <a:rPr lang="en-GB" sz="1900" b="1" dirty="0" smtClean="0"/>
              <a:t>	</a:t>
            </a:r>
            <a:r>
              <a:rPr lang="en-GB" sz="3300" b="1" dirty="0" smtClean="0"/>
              <a:t> </a:t>
            </a:r>
          </a:p>
          <a:p>
            <a:pPr algn="ctr">
              <a:buNone/>
            </a:pPr>
            <a:r>
              <a:rPr lang="en-GB" sz="2800" b="1" dirty="0" smtClean="0"/>
              <a:t>		</a:t>
            </a:r>
          </a:p>
          <a:p>
            <a:pPr algn="ctr">
              <a:buNone/>
            </a:pPr>
            <a:endParaRPr lang="en-GB" sz="2800"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April 18</a:t>
            </a:r>
            <a:r>
              <a:rPr lang="en-GB" b="1" baseline="30000" dirty="0" smtClean="0"/>
              <a:t>th</a:t>
            </a:r>
            <a:r>
              <a:rPr lang="en-GB" b="1" dirty="0" smtClean="0"/>
              <a:t> 2012</a:t>
            </a:r>
            <a:br>
              <a:rPr lang="en-GB" b="1" dirty="0" smtClean="0"/>
            </a:br>
            <a:r>
              <a:rPr lang="en-GB" sz="2400" b="1" dirty="0" smtClean="0"/>
              <a:t>Oxon Senior League Div I - Home</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     Middleton Cheney  5  v  1  Enstone</a:t>
            </a:r>
          </a:p>
          <a:p>
            <a:pPr eaLnBrk="1" hangingPunct="1">
              <a:lnSpc>
                <a:spcPct val="80000"/>
              </a:lnSpc>
              <a:buFontTx/>
              <a:buNone/>
            </a:pPr>
            <a:endParaRPr lang="en-GB" sz="2400" b="1" dirty="0" smtClean="0"/>
          </a:p>
          <a:p>
            <a:pPr eaLnBrk="1" hangingPunct="1">
              <a:lnSpc>
                <a:spcPct val="80000"/>
              </a:lnSpc>
              <a:buFontTx/>
              <a:buNone/>
            </a:pPr>
            <a:r>
              <a:rPr lang="en-GB" sz="1600" b="1" dirty="0" smtClean="0"/>
              <a:t>	</a:t>
            </a:r>
            <a:r>
              <a:rPr lang="en-GB" sz="1600" b="1" dirty="0" smtClean="0"/>
              <a:t>S. Ciballi</a:t>
            </a:r>
            <a:r>
              <a:rPr lang="en-GB" sz="1600" b="1" dirty="0" smtClean="0"/>
              <a:t>	</a:t>
            </a:r>
          </a:p>
          <a:p>
            <a:pPr eaLnBrk="1" hangingPunct="1">
              <a:lnSpc>
                <a:spcPct val="80000"/>
              </a:lnSpc>
              <a:buFontTx/>
              <a:buNone/>
            </a:pPr>
            <a:r>
              <a:rPr lang="en-GB" sz="1600" b="1" dirty="0" smtClean="0"/>
              <a:t>	</a:t>
            </a:r>
            <a:r>
              <a:rPr lang="en-GB" sz="1600" b="1" dirty="0" smtClean="0"/>
              <a:t>R. Brown</a:t>
            </a:r>
            <a:endParaRPr lang="en-GB" sz="1600" b="1" dirty="0" smtClean="0"/>
          </a:p>
          <a:p>
            <a:pPr eaLnBrk="1" hangingPunct="1">
              <a:lnSpc>
                <a:spcPct val="80000"/>
              </a:lnSpc>
              <a:buFontTx/>
              <a:buNone/>
            </a:pPr>
            <a:r>
              <a:rPr lang="en-GB" sz="1600" b="1" dirty="0" smtClean="0"/>
              <a:t>	S. Finch</a:t>
            </a:r>
            <a:endParaRPr lang="en-GB" sz="1600" b="1" dirty="0" smtClean="0"/>
          </a:p>
          <a:p>
            <a:pPr eaLnBrk="1" hangingPunct="1">
              <a:lnSpc>
                <a:spcPct val="80000"/>
              </a:lnSpc>
              <a:buFontTx/>
              <a:buNone/>
            </a:pPr>
            <a:r>
              <a:rPr lang="en-GB" sz="1600" b="1" dirty="0" smtClean="0"/>
              <a:t>	</a:t>
            </a:r>
            <a:r>
              <a:rPr lang="en-GB" sz="1600" b="1" dirty="0" smtClean="0"/>
              <a:t>R. Mason</a:t>
            </a:r>
            <a:endParaRPr lang="en-GB" sz="1600" b="1" dirty="0" smtClean="0"/>
          </a:p>
          <a:p>
            <a:pPr eaLnBrk="1" hangingPunct="1">
              <a:lnSpc>
                <a:spcPct val="80000"/>
              </a:lnSpc>
              <a:buFontTx/>
              <a:buNone/>
            </a:pPr>
            <a:r>
              <a:rPr lang="en-GB" sz="1600" b="1" dirty="0" smtClean="0"/>
              <a:t>	</a:t>
            </a:r>
            <a:r>
              <a:rPr lang="en-GB" sz="1600" b="1" dirty="0" smtClean="0"/>
              <a:t>P. Connolly</a:t>
            </a:r>
            <a:endParaRPr lang="en-GB" sz="1600" b="1" dirty="0" smtClean="0"/>
          </a:p>
          <a:p>
            <a:pPr eaLnBrk="1" hangingPunct="1">
              <a:lnSpc>
                <a:spcPct val="80000"/>
              </a:lnSpc>
              <a:buFontTx/>
              <a:buNone/>
            </a:pPr>
            <a:r>
              <a:rPr lang="en-GB" sz="1600" b="1" dirty="0" smtClean="0"/>
              <a:t>	S. White</a:t>
            </a:r>
            <a:endParaRPr lang="en-GB" sz="1600" b="1" dirty="0" smtClean="0"/>
          </a:p>
          <a:p>
            <a:pPr eaLnBrk="1" hangingPunct="1">
              <a:lnSpc>
                <a:spcPct val="80000"/>
              </a:lnSpc>
              <a:buFontTx/>
              <a:buNone/>
            </a:pPr>
            <a:r>
              <a:rPr lang="en-GB" sz="1600" b="1" dirty="0" smtClean="0"/>
              <a:t>	</a:t>
            </a:r>
            <a:r>
              <a:rPr lang="en-GB" sz="1600" b="1" dirty="0" smtClean="0"/>
              <a:t>A. Boyles</a:t>
            </a:r>
            <a:r>
              <a:rPr lang="en-GB" sz="1600" b="1" dirty="0" smtClean="0"/>
              <a:t>				Goal </a:t>
            </a:r>
            <a:r>
              <a:rPr lang="en-GB" sz="1600" b="1" dirty="0" smtClean="0"/>
              <a:t>scorers</a:t>
            </a:r>
            <a:r>
              <a:rPr lang="en-GB" sz="1600" b="1" dirty="0" smtClean="0"/>
              <a:t> 	C. Heritage 2       </a:t>
            </a:r>
          </a:p>
          <a:p>
            <a:pPr eaLnBrk="1" hangingPunct="1">
              <a:lnSpc>
                <a:spcPct val="80000"/>
              </a:lnSpc>
              <a:buFontTx/>
              <a:buNone/>
            </a:pPr>
            <a:r>
              <a:rPr lang="en-GB" sz="1600" b="1" dirty="0" smtClean="0"/>
              <a:t>	</a:t>
            </a:r>
            <a:r>
              <a:rPr lang="en-GB" sz="1600" b="1" dirty="0" smtClean="0"/>
              <a:t>T. Williams						R. Mason 2</a:t>
            </a:r>
            <a:endParaRPr lang="en-GB" sz="1600" b="1" dirty="0" smtClean="0"/>
          </a:p>
          <a:p>
            <a:pPr eaLnBrk="1" hangingPunct="1">
              <a:lnSpc>
                <a:spcPct val="80000"/>
              </a:lnSpc>
              <a:buFontTx/>
              <a:buNone/>
            </a:pPr>
            <a:r>
              <a:rPr lang="en-GB" sz="1600" b="1" dirty="0" smtClean="0"/>
              <a:t>	</a:t>
            </a:r>
            <a:r>
              <a:rPr lang="en-GB" sz="1600" b="1" dirty="0" smtClean="0"/>
              <a:t>E. Somerton</a:t>
            </a:r>
            <a:r>
              <a:rPr lang="en-GB" sz="1600" b="1" dirty="0" smtClean="0"/>
              <a:t>						</a:t>
            </a:r>
            <a:r>
              <a:rPr lang="en-GB" sz="1600" b="1" dirty="0" smtClean="0"/>
              <a:t>S. </a:t>
            </a:r>
            <a:r>
              <a:rPr lang="en-GB" sz="1600" b="1" smtClean="0"/>
              <a:t>Finch</a:t>
            </a:r>
            <a:endParaRPr lang="en-GB" sz="1600" b="1" dirty="0" smtClean="0"/>
          </a:p>
          <a:p>
            <a:pPr eaLnBrk="1" hangingPunct="1">
              <a:lnSpc>
                <a:spcPct val="80000"/>
              </a:lnSpc>
              <a:buFontTx/>
              <a:buNone/>
            </a:pPr>
            <a:r>
              <a:rPr lang="en-GB" sz="1600" b="1" dirty="0" smtClean="0"/>
              <a:t>	</a:t>
            </a:r>
            <a:r>
              <a:rPr lang="en-GB" sz="1600" b="1" dirty="0" smtClean="0"/>
              <a:t>T. Salt</a:t>
            </a:r>
            <a:r>
              <a:rPr lang="en-GB" sz="1600" b="1" dirty="0" smtClean="0"/>
              <a:t>						</a:t>
            </a:r>
          </a:p>
          <a:p>
            <a:pPr eaLnBrk="1" hangingPunct="1">
              <a:lnSpc>
                <a:spcPct val="80000"/>
              </a:lnSpc>
              <a:buFontTx/>
              <a:buNone/>
            </a:pPr>
            <a:r>
              <a:rPr lang="en-GB" sz="1600" b="1" dirty="0" smtClean="0"/>
              <a:t>	</a:t>
            </a:r>
            <a:r>
              <a:rPr lang="en-GB" sz="1600" b="1" dirty="0" smtClean="0"/>
              <a:t>S. Tynham</a:t>
            </a:r>
            <a:r>
              <a:rPr lang="en-GB" sz="1600" b="1" dirty="0" smtClean="0"/>
              <a:t>			</a:t>
            </a:r>
          </a:p>
          <a:p>
            <a:pPr eaLnBrk="1" hangingPunct="1">
              <a:lnSpc>
                <a:spcPct val="80000"/>
              </a:lnSpc>
              <a:buFontTx/>
              <a:buNone/>
            </a:pPr>
            <a:r>
              <a:rPr lang="en-GB" sz="1600" b="1" dirty="0" smtClean="0"/>
              <a:t>	</a:t>
            </a:r>
            <a:r>
              <a:rPr lang="en-GB" sz="1600" b="1" dirty="0" smtClean="0"/>
              <a:t>L. Finch</a:t>
            </a:r>
            <a:r>
              <a:rPr lang="en-GB" sz="1600" b="1" dirty="0" smtClean="0"/>
              <a:t>						</a:t>
            </a:r>
          </a:p>
          <a:p>
            <a:pPr eaLnBrk="1" hangingPunct="1">
              <a:lnSpc>
                <a:spcPct val="80000"/>
              </a:lnSpc>
              <a:buFontTx/>
              <a:buNone/>
            </a:pPr>
            <a:r>
              <a:rPr lang="en-GB" sz="1600" b="1" dirty="0" smtClean="0"/>
              <a:t>	N. Wright</a:t>
            </a:r>
            <a:endParaRPr lang="en-GB" sz="1600" b="1" dirty="0" smtClean="0"/>
          </a:p>
          <a:p>
            <a:pPr eaLnBrk="1" hangingPunct="1">
              <a:lnSpc>
                <a:spcPct val="80000"/>
              </a:lnSpc>
              <a:buFontTx/>
              <a:buNone/>
            </a:pPr>
            <a:r>
              <a:rPr lang="en-GB" sz="1600" b="1" dirty="0" smtClean="0"/>
              <a:t>	</a:t>
            </a:r>
            <a:r>
              <a:rPr lang="en-GB" sz="1600" b="1" dirty="0" smtClean="0"/>
              <a:t>R. Gascoigne</a:t>
            </a:r>
            <a:endParaRPr lang="en-GB" sz="1600" b="1" dirty="0" smtClean="0"/>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416320"/>
          </a:xfrm>
          <a:prstGeom prst="rect">
            <a:avLst/>
          </a:prstGeom>
        </p:spPr>
        <p:txBody>
          <a:bodyPr wrap="square">
            <a:spAutoFit/>
          </a:bodyPr>
          <a:lstStyle/>
          <a:p>
            <a:r>
              <a:rPr lang="en-GB" b="1" dirty="0" smtClean="0"/>
              <a:t>Division 1</a:t>
            </a:r>
            <a:br>
              <a:rPr lang="en-GB" b="1" dirty="0" smtClean="0"/>
            </a:br>
            <a:r>
              <a:rPr lang="en-GB" b="1" dirty="0" smtClean="0"/>
              <a:t/>
            </a:r>
            <a:br>
              <a:rPr lang="en-GB" b="1" dirty="0" smtClean="0"/>
            </a:br>
            <a:r>
              <a:rPr lang="en-GB" b="1" u="sng" dirty="0" smtClean="0"/>
              <a:t>Kidlington OB</a:t>
            </a:r>
            <a:r>
              <a:rPr lang="en-GB" b="1" dirty="0" smtClean="0"/>
              <a:t> 2 </a:t>
            </a:r>
            <a:r>
              <a:rPr lang="en-GB" b="1" u="sng" dirty="0" smtClean="0"/>
              <a:t>Middleton Cheney</a:t>
            </a:r>
            <a:r>
              <a:rPr lang="en-GB" b="1" dirty="0" smtClean="0"/>
              <a:t> 2</a:t>
            </a:r>
            <a:br>
              <a:rPr lang="en-GB" b="1" dirty="0" smtClean="0"/>
            </a:br>
            <a:r>
              <a:rPr lang="en-GB" b="1" dirty="0" smtClean="0"/>
              <a:t/>
            </a:r>
            <a:br>
              <a:rPr lang="en-GB" b="1" dirty="0" smtClean="0"/>
            </a:br>
            <a:r>
              <a:rPr lang="en-GB" b="1" dirty="0" smtClean="0"/>
              <a:t>Saturday, 10 September 2011</a:t>
            </a:r>
            <a:r>
              <a:rPr lang="en-GB" dirty="0" smtClean="0"/>
              <a:t/>
            </a:r>
            <a:br>
              <a:rPr lang="en-GB" dirty="0" smtClean="0"/>
            </a:br>
            <a:endParaRPr lang="en-GB" dirty="0" smtClean="0"/>
          </a:p>
          <a:p>
            <a:r>
              <a:rPr lang="en-GB" dirty="0" smtClean="0"/>
              <a:t>KOBFC: Kristian Thomas (2)</a:t>
            </a:r>
          </a:p>
          <a:p>
            <a:r>
              <a:rPr lang="en-GB" dirty="0" smtClean="0"/>
              <a:t>Middleton Cheney: Paul Carter, Steve Twynham</a:t>
            </a:r>
          </a:p>
          <a:p>
            <a:endParaRPr lang="en-GB" dirty="0" smtClean="0"/>
          </a:p>
          <a:p>
            <a:r>
              <a:rPr lang="en-GB" dirty="0" smtClean="0"/>
              <a:t>The points were shared in this end to end game, Cheney opened the scoring with a penalty in the first few minutes, Old Boys got one back and then Cheney made made it 2-1 with Kristian Thomas getting his second shortly afterwards. </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17</a:t>
            </a:r>
            <a:r>
              <a:rPr lang="en-GB" b="1" baseline="30000" dirty="0" smtClean="0"/>
              <a:t>th</a:t>
            </a:r>
            <a:r>
              <a:rPr lang="en-GB" b="1" dirty="0" smtClean="0"/>
              <a:t> 2011</a:t>
            </a:r>
            <a:br>
              <a:rPr lang="en-GB" b="1" dirty="0" smtClean="0"/>
            </a:br>
            <a:r>
              <a:rPr lang="en-GB" sz="2400" b="1" dirty="0" smtClean="0"/>
              <a:t>Oxon Senior League Div I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Watlington 2 v 3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C. Reynolds	</a:t>
            </a:r>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				Goal Scorers	S. Finch 2</a:t>
            </a:r>
          </a:p>
          <a:p>
            <a:pPr eaLnBrk="1" hangingPunct="1">
              <a:lnSpc>
                <a:spcPct val="80000"/>
              </a:lnSpc>
              <a:buFontTx/>
              <a:buNone/>
            </a:pPr>
            <a:r>
              <a:rPr lang="en-GB" sz="1600" b="1" dirty="0" smtClean="0"/>
              <a:t>	P. Connolly						S. O’Brian</a:t>
            </a:r>
          </a:p>
          <a:p>
            <a:pPr eaLnBrk="1" hangingPunct="1">
              <a:lnSpc>
                <a:spcPct val="80000"/>
              </a:lnSpc>
              <a:buFontTx/>
              <a:buNone/>
            </a:pPr>
            <a:r>
              <a:rPr lang="en-GB" sz="1600" b="1" dirty="0" smtClean="0"/>
              <a:t>	C. Heritage				</a:t>
            </a:r>
          </a:p>
          <a:p>
            <a:pPr eaLnBrk="1" hangingPunct="1">
              <a:lnSpc>
                <a:spcPct val="80000"/>
              </a:lnSpc>
              <a:buFontTx/>
              <a:buNone/>
            </a:pPr>
            <a:r>
              <a:rPr lang="en-GB" sz="1600" b="1" dirty="0" smtClean="0"/>
              <a:t>	S. White				</a:t>
            </a:r>
          </a:p>
          <a:p>
            <a:pPr eaLnBrk="1" hangingPunct="1">
              <a:lnSpc>
                <a:spcPct val="80000"/>
              </a:lnSpc>
              <a:buFontTx/>
              <a:buNone/>
            </a:pPr>
            <a:r>
              <a:rPr lang="en-GB" sz="1600" b="1" dirty="0" smtClean="0"/>
              <a:t>	D. Fuller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S. O’Brian</a:t>
            </a:r>
          </a:p>
          <a:p>
            <a:pPr eaLnBrk="1" hangingPunct="1">
              <a:lnSpc>
                <a:spcPct val="80000"/>
              </a:lnSpc>
              <a:buFontTx/>
              <a:buNone/>
            </a:pPr>
            <a:r>
              <a:rPr lang="en-GB" sz="1600" b="1" dirty="0" smtClean="0"/>
              <a:t>	T. Salt</a:t>
            </a:r>
          </a:p>
          <a:p>
            <a:pPr eaLnBrk="1" hangingPunct="1">
              <a:lnSpc>
                <a:spcPct val="80000"/>
              </a:lnSpc>
              <a:buFontTx/>
              <a:buNone/>
            </a:pPr>
            <a:r>
              <a:rPr lang="en-GB" sz="1600" b="1" dirty="0" smtClean="0"/>
              <a:t>	L. Finch	Booked</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dirty="0" smtClean="0"/>
              <a:t>September 24</a:t>
            </a:r>
            <a:r>
              <a:rPr lang="en-GB" b="1" baseline="30000" dirty="0" smtClean="0"/>
              <a:t>th</a:t>
            </a:r>
            <a:r>
              <a:rPr lang="en-GB" b="1" dirty="0" smtClean="0"/>
              <a:t> 2011</a:t>
            </a:r>
            <a:br>
              <a:rPr lang="en-GB" b="1" dirty="0" smtClean="0"/>
            </a:br>
            <a:r>
              <a:rPr lang="en-GB" sz="2400" b="1" dirty="0" smtClean="0"/>
              <a:t>Northants  Junior Cup 1</a:t>
            </a:r>
            <a:r>
              <a:rPr lang="en-GB" sz="2400" b="1" baseline="30000" dirty="0" smtClean="0"/>
              <a:t>st</a:t>
            </a:r>
            <a:r>
              <a:rPr lang="en-GB" sz="2400" b="1" dirty="0" smtClean="0"/>
              <a:t> Rd - Away</a:t>
            </a:r>
          </a:p>
        </p:txBody>
      </p:sp>
      <p:sp>
        <p:nvSpPr>
          <p:cNvPr id="5123" name="Rectangle 3"/>
          <p:cNvSpPr>
            <a:spLocks noGrp="1" noChangeArrowheads="1"/>
          </p:cNvSpPr>
          <p:nvPr>
            <p:ph type="body" idx="1"/>
          </p:nvPr>
        </p:nvSpPr>
        <p:spPr/>
        <p:txBody>
          <a:bodyPr>
            <a:normAutofit lnSpcReduction="10000"/>
          </a:bodyPr>
          <a:lstStyle/>
          <a:p>
            <a:pPr algn="ctr" eaLnBrk="1" hangingPunct="1">
              <a:lnSpc>
                <a:spcPct val="80000"/>
              </a:lnSpc>
              <a:buFontTx/>
              <a:buNone/>
            </a:pPr>
            <a:r>
              <a:rPr lang="en-GB" sz="2400" b="1" dirty="0" smtClean="0"/>
              <a:t>Corby Quantum Print Vikings 3 v 0 Middleton Cheney   </a:t>
            </a:r>
          </a:p>
          <a:p>
            <a:pPr eaLnBrk="1" hangingPunct="1">
              <a:lnSpc>
                <a:spcPct val="80000"/>
              </a:lnSpc>
              <a:buFontTx/>
              <a:buNone/>
            </a:pPr>
            <a:endParaRPr lang="en-GB" sz="2400" b="1" dirty="0" smtClean="0"/>
          </a:p>
          <a:p>
            <a:pPr eaLnBrk="1" hangingPunct="1">
              <a:lnSpc>
                <a:spcPct val="80000"/>
              </a:lnSpc>
              <a:buFontTx/>
              <a:buNone/>
            </a:pPr>
            <a:r>
              <a:rPr lang="en-GB" sz="1600" b="1" dirty="0" smtClean="0"/>
              <a:t>	T. Williams	</a:t>
            </a:r>
          </a:p>
          <a:p>
            <a:pPr eaLnBrk="1" hangingPunct="1">
              <a:lnSpc>
                <a:spcPct val="80000"/>
              </a:lnSpc>
              <a:buFontTx/>
              <a:buNone/>
            </a:pPr>
            <a:r>
              <a:rPr lang="en-GB" sz="1600" b="1" dirty="0" smtClean="0"/>
              <a:t>	S. Ciballi</a:t>
            </a:r>
          </a:p>
          <a:p>
            <a:pPr eaLnBrk="1" hangingPunct="1">
              <a:lnSpc>
                <a:spcPct val="80000"/>
              </a:lnSpc>
              <a:buFontTx/>
              <a:buNone/>
            </a:pPr>
            <a:r>
              <a:rPr lang="en-GB" sz="1600" b="1" dirty="0" smtClean="0"/>
              <a:t>	P. Carter</a:t>
            </a:r>
          </a:p>
          <a:p>
            <a:pPr eaLnBrk="1" hangingPunct="1">
              <a:lnSpc>
                <a:spcPct val="80000"/>
              </a:lnSpc>
              <a:buFontTx/>
              <a:buNone/>
            </a:pPr>
            <a:r>
              <a:rPr lang="en-GB" sz="1600" b="1" dirty="0" smtClean="0"/>
              <a:t>	R. Brown</a:t>
            </a:r>
          </a:p>
          <a:p>
            <a:pPr eaLnBrk="1" hangingPunct="1">
              <a:lnSpc>
                <a:spcPct val="80000"/>
              </a:lnSpc>
              <a:buFontTx/>
              <a:buNone/>
            </a:pPr>
            <a:r>
              <a:rPr lang="en-GB" sz="1600" b="1" dirty="0" smtClean="0"/>
              <a:t>	S. Finch</a:t>
            </a:r>
          </a:p>
          <a:p>
            <a:pPr eaLnBrk="1" hangingPunct="1">
              <a:lnSpc>
                <a:spcPct val="80000"/>
              </a:lnSpc>
              <a:buFontTx/>
              <a:buNone/>
            </a:pPr>
            <a:r>
              <a:rPr lang="en-GB" sz="1600" b="1" dirty="0" smtClean="0"/>
              <a:t>	R. Mason				Goal Scorers	</a:t>
            </a:r>
          </a:p>
          <a:p>
            <a:pPr eaLnBrk="1" hangingPunct="1">
              <a:lnSpc>
                <a:spcPct val="80000"/>
              </a:lnSpc>
              <a:buFontTx/>
              <a:buNone/>
            </a:pPr>
            <a:r>
              <a:rPr lang="en-GB" sz="1600" b="1" dirty="0" smtClean="0"/>
              <a:t>	P. Connolly						</a:t>
            </a:r>
          </a:p>
          <a:p>
            <a:pPr eaLnBrk="1" hangingPunct="1">
              <a:lnSpc>
                <a:spcPct val="80000"/>
              </a:lnSpc>
              <a:buFontTx/>
              <a:buNone/>
            </a:pPr>
            <a:r>
              <a:rPr lang="en-GB" sz="1600" b="1" dirty="0" smtClean="0"/>
              <a:t>	C. Heritage				</a:t>
            </a:r>
          </a:p>
          <a:p>
            <a:pPr eaLnBrk="1" hangingPunct="1">
              <a:lnSpc>
                <a:spcPct val="80000"/>
              </a:lnSpc>
              <a:buFontTx/>
              <a:buNone/>
            </a:pPr>
            <a:r>
              <a:rPr lang="en-GB" sz="1600" b="1" dirty="0" smtClean="0"/>
              <a:t>	A. Boyles				</a:t>
            </a:r>
          </a:p>
          <a:p>
            <a:pPr eaLnBrk="1" hangingPunct="1">
              <a:lnSpc>
                <a:spcPct val="80000"/>
              </a:lnSpc>
              <a:buFontTx/>
              <a:buNone/>
            </a:pPr>
            <a:r>
              <a:rPr lang="en-GB" sz="1600" b="1" dirty="0" smtClean="0"/>
              <a:t>	S.O’Brian				</a:t>
            </a:r>
          </a:p>
          <a:p>
            <a:pPr eaLnBrk="1" hangingPunct="1">
              <a:lnSpc>
                <a:spcPct val="80000"/>
              </a:lnSpc>
              <a:buFontTx/>
              <a:buNone/>
            </a:pPr>
            <a:r>
              <a:rPr lang="en-GB" sz="1600" b="1" dirty="0" smtClean="0"/>
              <a:t>	T. Salt				</a:t>
            </a:r>
          </a:p>
          <a:p>
            <a:pPr eaLnBrk="1" hangingPunct="1">
              <a:lnSpc>
                <a:spcPct val="80000"/>
              </a:lnSpc>
              <a:buFontTx/>
              <a:buNone/>
            </a:pPr>
            <a:r>
              <a:rPr lang="en-GB" sz="1600" b="1" dirty="0" smtClean="0"/>
              <a:t>	S. Twynham</a:t>
            </a:r>
          </a:p>
          <a:p>
            <a:pPr eaLnBrk="1" hangingPunct="1">
              <a:lnSpc>
                <a:spcPct val="80000"/>
              </a:lnSpc>
              <a:buFontTx/>
              <a:buNone/>
            </a:pPr>
            <a:r>
              <a:rPr lang="en-GB" sz="1600" b="1" dirty="0" smtClean="0"/>
              <a:t>	L. Finch	</a:t>
            </a:r>
          </a:p>
          <a:p>
            <a:pPr eaLnBrk="1" hangingPunct="1">
              <a:lnSpc>
                <a:spcPct val="80000"/>
              </a:lnSpc>
              <a:buFontTx/>
              <a:buNone/>
            </a:pPr>
            <a:endParaRPr lang="en-GB" sz="1600" b="1" dirty="0" smtClean="0"/>
          </a:p>
          <a:p>
            <a:pPr eaLnBrk="1" hangingPunct="1">
              <a:lnSpc>
                <a:spcPct val="80000"/>
              </a:lnSpc>
              <a:buFontTx/>
              <a:buNone/>
            </a:pPr>
            <a:r>
              <a:rPr lang="en-GB" sz="1600" b="1" dirty="0" smtClean="0"/>
              <a:t>Ref	 </a:t>
            </a:r>
          </a:p>
          <a:p>
            <a:pPr eaLnBrk="1" hangingPunct="1">
              <a:lnSpc>
                <a:spcPct val="80000"/>
              </a:lnSpc>
              <a:buFontTx/>
              <a:buNone/>
            </a:pPr>
            <a:r>
              <a:rPr lang="en-GB" sz="1600" b="1" dirty="0" smtClean="0"/>
              <a:t>L/man	</a:t>
            </a:r>
          </a:p>
          <a:p>
            <a:pPr eaLnBrk="1" hangingPunct="1">
              <a:lnSpc>
                <a:spcPct val="80000"/>
              </a:lnSpc>
            </a:pPr>
            <a:endParaRPr lang="en-GB"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TotalTime>
  <Words>587</Words>
  <Application>Microsoft Office PowerPoint</Application>
  <PresentationFormat>On-screen Show (4:3)</PresentationFormat>
  <Paragraphs>785</Paragraphs>
  <Slides>60</Slides>
  <Notes>33</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Office Theme</vt:lpstr>
      <vt:lpstr>MIDDLETON CHENEY</vt:lpstr>
      <vt:lpstr>FIRST TEAM</vt:lpstr>
      <vt:lpstr>Middleton Cheney</vt:lpstr>
      <vt:lpstr>September 3rd 2011 Oxon Senior League Div I - Home</vt:lpstr>
      <vt:lpstr>Slide 5</vt:lpstr>
      <vt:lpstr>September 10th 2011 Oxon Senior League Div I - Away</vt:lpstr>
      <vt:lpstr>Slide 7</vt:lpstr>
      <vt:lpstr>September 17th 2011 Oxon Senior League Div I - Away</vt:lpstr>
      <vt:lpstr>September 24th 2011 Northants  Junior Cup 1st Rd - Away</vt:lpstr>
      <vt:lpstr>October 1st 2011 Oxon Senior League Div I - Home</vt:lpstr>
      <vt:lpstr>Slide 11</vt:lpstr>
      <vt:lpstr>October 8th 2011 Oxon Senior League Div I - Away</vt:lpstr>
      <vt:lpstr>October 15th 2011 Oxon Senior League Div I - Home</vt:lpstr>
      <vt:lpstr>Slide 14</vt:lpstr>
      <vt:lpstr>October 22nd 2011 Oxon Senior League Div I - Home</vt:lpstr>
      <vt:lpstr>Slide 16</vt:lpstr>
      <vt:lpstr>October 29th 2011 Oxon Senior League Div I - Home</vt:lpstr>
      <vt:lpstr>Slide 18</vt:lpstr>
      <vt:lpstr>November 5th 2011 Oxon Presidents Cup 1st Rd - Home</vt:lpstr>
      <vt:lpstr>Slide 20</vt:lpstr>
      <vt:lpstr>November 12th 2011 Oxon Senior League Div I - Away</vt:lpstr>
      <vt:lpstr>Slide 22</vt:lpstr>
      <vt:lpstr>November 19th 2011 Oxon Senior League Div I - Home</vt:lpstr>
      <vt:lpstr>Slide 24</vt:lpstr>
      <vt:lpstr>November 26th 2011 Oxon Senior League Div I - Away</vt:lpstr>
      <vt:lpstr>Slide 26</vt:lpstr>
      <vt:lpstr>December 3rd 2011 Oxon Presidents Cup 2nd  Rd - Away</vt:lpstr>
      <vt:lpstr>Slide 28</vt:lpstr>
      <vt:lpstr>December 10th 2011 Oxon Senior League Div I - Home</vt:lpstr>
      <vt:lpstr>Slide 30</vt:lpstr>
      <vt:lpstr>December 17th 2011 Oxon Senior League Div I - Away</vt:lpstr>
      <vt:lpstr>January 7th 2012 Oxon Senior League Div I - Home</vt:lpstr>
      <vt:lpstr>Slide 33</vt:lpstr>
      <vt:lpstr>January 14th 2012 Oxon Senior League Div I - Away</vt:lpstr>
      <vt:lpstr>Slide 35</vt:lpstr>
      <vt:lpstr>January 21st 2012 Oxon Senior League Div I - Home</vt:lpstr>
      <vt:lpstr>Slide 37</vt:lpstr>
      <vt:lpstr>January 28th 2012 Oxon Senior League Div I - Away</vt:lpstr>
      <vt:lpstr>Slide 39</vt:lpstr>
      <vt:lpstr>February 4th 2012 Oxon Senior League Div I - Away</vt:lpstr>
      <vt:lpstr>February 11th 2012 Oxon Senior League Div I - Home</vt:lpstr>
      <vt:lpstr>February 18th 2012 Oxon Senior League Div I - Away</vt:lpstr>
      <vt:lpstr>Slide 43</vt:lpstr>
      <vt:lpstr>February 25th 2012 Oxon Senior League Div I - Away</vt:lpstr>
      <vt:lpstr>Slide 45</vt:lpstr>
      <vt:lpstr>Slide 46</vt:lpstr>
      <vt:lpstr>March 3rd 2012 Oxon Senior League Div I - Away</vt:lpstr>
      <vt:lpstr>Slide 48</vt:lpstr>
      <vt:lpstr>March 10th 2012 Oxon Senior League Div I - Away</vt:lpstr>
      <vt:lpstr>Slide 50</vt:lpstr>
      <vt:lpstr>March 17th 2012 Oxon Senior League Div I - Home</vt:lpstr>
      <vt:lpstr>Slide 52</vt:lpstr>
      <vt:lpstr>Banbury Guardian Report</vt:lpstr>
      <vt:lpstr>March 31st 2012 Oxon Senior League Div I - Away</vt:lpstr>
      <vt:lpstr>Slide 55</vt:lpstr>
      <vt:lpstr>April 7th 2012 Oxon Senior League Div I - Home</vt:lpstr>
      <vt:lpstr>Slide 57</vt:lpstr>
      <vt:lpstr>April 14th 2012 Oxon Senior League Div I - Home</vt:lpstr>
      <vt:lpstr>Slide 59</vt:lpstr>
      <vt:lpstr>April 18th 2012 Oxon Senior League Div I - Home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martin57</cp:lastModifiedBy>
  <cp:revision>111</cp:revision>
  <dcterms:created xsi:type="dcterms:W3CDTF">2010-09-09T10:03:32Z</dcterms:created>
  <dcterms:modified xsi:type="dcterms:W3CDTF">2012-12-12T16:37:00Z</dcterms:modified>
</cp:coreProperties>
</file>